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2"/>
  </p:notesMasterIdLst>
  <p:sldIdLst>
    <p:sldId id="306" r:id="rId5"/>
    <p:sldId id="329" r:id="rId6"/>
    <p:sldId id="332" r:id="rId7"/>
    <p:sldId id="322" r:id="rId8"/>
    <p:sldId id="331" r:id="rId9"/>
    <p:sldId id="334" r:id="rId10"/>
    <p:sldId id="294" r:id="rId11"/>
    <p:sldId id="323" r:id="rId12"/>
    <p:sldId id="335" r:id="rId13"/>
    <p:sldId id="339" r:id="rId14"/>
    <p:sldId id="333" r:id="rId15"/>
    <p:sldId id="326" r:id="rId16"/>
    <p:sldId id="317" r:id="rId17"/>
    <p:sldId id="318" r:id="rId18"/>
    <p:sldId id="319" r:id="rId19"/>
    <p:sldId id="330" r:id="rId20"/>
    <p:sldId id="3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5B26A1-B0EC-448A-9D0C-A6ED1828476F}" v="2181" dt="2022-05-05T15:28:05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84967" autoAdjust="0"/>
  </p:normalViewPr>
  <p:slideViewPr>
    <p:cSldViewPr snapToGrid="0">
      <p:cViewPr>
        <p:scale>
          <a:sx n="100" d="100"/>
          <a:sy n="100" d="100"/>
        </p:scale>
        <p:origin x="405" y="45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ddy meissner" userId="06ddbba42d9081fd" providerId="LiveId" clId="{C35B26A1-B0EC-448A-9D0C-A6ED1828476F}"/>
    <pc:docChg chg="undo redo custSel addSld delSld modSld sldOrd">
      <pc:chgData name="teddy meissner" userId="06ddbba42d9081fd" providerId="LiveId" clId="{C35B26A1-B0EC-448A-9D0C-A6ED1828476F}" dt="2022-05-05T15:37:14.332" v="9829" actId="1076"/>
      <pc:docMkLst>
        <pc:docMk/>
      </pc:docMkLst>
      <pc:sldChg chg="addSp delSp modSp mod ord">
        <pc:chgData name="teddy meissner" userId="06ddbba42d9081fd" providerId="LiveId" clId="{C35B26A1-B0EC-448A-9D0C-A6ED1828476F}" dt="2022-05-04T03:34:38.253" v="8548"/>
        <pc:sldMkLst>
          <pc:docMk/>
          <pc:sldMk cId="783914445" sldId="294"/>
        </pc:sldMkLst>
        <pc:spChg chg="add del mod">
          <ac:chgData name="teddy meissner" userId="06ddbba42d9081fd" providerId="LiveId" clId="{C35B26A1-B0EC-448A-9D0C-A6ED1828476F}" dt="2022-05-03T21:54:04.700" v="5964" actId="478"/>
          <ac:spMkLst>
            <pc:docMk/>
            <pc:sldMk cId="783914445" sldId="294"/>
            <ac:spMk id="2" creationId="{F2D1F107-EEF3-EFA1-BFF6-B062C751876B}"/>
          </ac:spMkLst>
        </pc:spChg>
        <pc:spChg chg="mod">
          <ac:chgData name="teddy meissner" userId="06ddbba42d9081fd" providerId="LiveId" clId="{C35B26A1-B0EC-448A-9D0C-A6ED1828476F}" dt="2022-05-04T02:32:00.056" v="8438" actId="20577"/>
          <ac:spMkLst>
            <pc:docMk/>
            <pc:sldMk cId="783914445" sldId="294"/>
            <ac:spMk id="10" creationId="{1357132F-2FB8-440B-98B7-E874631D3966}"/>
          </ac:spMkLst>
        </pc:spChg>
        <pc:spChg chg="add mod">
          <ac:chgData name="teddy meissner" userId="06ddbba42d9081fd" providerId="LiveId" clId="{C35B26A1-B0EC-448A-9D0C-A6ED1828476F}" dt="2022-05-03T21:54:11.718" v="5965" actId="1076"/>
          <ac:spMkLst>
            <pc:docMk/>
            <pc:sldMk cId="783914445" sldId="294"/>
            <ac:spMk id="20" creationId="{50BC0A61-5167-41E6-8CDB-A9F01C3C5B5D}"/>
          </ac:spMkLst>
        </pc:spChg>
        <pc:spChg chg="add mod">
          <ac:chgData name="teddy meissner" userId="06ddbba42d9081fd" providerId="LiveId" clId="{C35B26A1-B0EC-448A-9D0C-A6ED1828476F}" dt="2022-05-03T21:54:14.661" v="5966" actId="1076"/>
          <ac:spMkLst>
            <pc:docMk/>
            <pc:sldMk cId="783914445" sldId="294"/>
            <ac:spMk id="22" creationId="{F7FCDCB8-C01A-4A19-A3DD-E15D0239427A}"/>
          </ac:spMkLst>
        </pc:spChg>
        <pc:picChg chg="add del mod">
          <ac:chgData name="teddy meissner" userId="06ddbba42d9081fd" providerId="LiveId" clId="{C35B26A1-B0EC-448A-9D0C-A6ED1828476F}" dt="2022-05-01T23:37:40.034" v="158" actId="478"/>
          <ac:picMkLst>
            <pc:docMk/>
            <pc:sldMk cId="783914445" sldId="294"/>
            <ac:picMk id="12" creationId="{C785E980-1C1D-4DEE-AB5B-EE6122D1927F}"/>
          </ac:picMkLst>
        </pc:picChg>
        <pc:picChg chg="add del mod">
          <ac:chgData name="teddy meissner" userId="06ddbba42d9081fd" providerId="LiveId" clId="{C35B26A1-B0EC-448A-9D0C-A6ED1828476F}" dt="2022-05-01T23:37:40.034" v="158" actId="478"/>
          <ac:picMkLst>
            <pc:docMk/>
            <pc:sldMk cId="783914445" sldId="294"/>
            <ac:picMk id="14" creationId="{21CB8A9E-CC1D-4BD0-952F-0B2F469D3771}"/>
          </ac:picMkLst>
        </pc:picChg>
        <pc:picChg chg="add del mod">
          <ac:chgData name="teddy meissner" userId="06ddbba42d9081fd" providerId="LiveId" clId="{C35B26A1-B0EC-448A-9D0C-A6ED1828476F}" dt="2022-05-03T00:49:43.180" v="494" actId="478"/>
          <ac:picMkLst>
            <pc:docMk/>
            <pc:sldMk cId="783914445" sldId="294"/>
            <ac:picMk id="16" creationId="{ABFF13E9-6B37-4BED-A7AC-543955D78CC5}"/>
          </ac:picMkLst>
        </pc:picChg>
        <pc:picChg chg="add del mod">
          <ac:chgData name="teddy meissner" userId="06ddbba42d9081fd" providerId="LiveId" clId="{C35B26A1-B0EC-448A-9D0C-A6ED1828476F}" dt="2022-05-03T00:49:43.964" v="495" actId="478"/>
          <ac:picMkLst>
            <pc:docMk/>
            <pc:sldMk cId="783914445" sldId="294"/>
            <ac:picMk id="18" creationId="{A9CE83E8-CF5F-4E36-B954-633B29930BA1}"/>
          </ac:picMkLst>
        </pc:picChg>
        <pc:picChg chg="add mod">
          <ac:chgData name="teddy meissner" userId="06ddbba42d9081fd" providerId="LiveId" clId="{C35B26A1-B0EC-448A-9D0C-A6ED1828476F}" dt="2022-05-03T21:54:44.578" v="5973" actId="1076"/>
          <ac:picMkLst>
            <pc:docMk/>
            <pc:sldMk cId="783914445" sldId="294"/>
            <ac:picMk id="24" creationId="{320E72EB-39E9-4C43-A3DE-F8556E753A68}"/>
          </ac:picMkLst>
        </pc:picChg>
        <pc:picChg chg="add mod">
          <ac:chgData name="teddy meissner" userId="06ddbba42d9081fd" providerId="LiveId" clId="{C35B26A1-B0EC-448A-9D0C-A6ED1828476F}" dt="2022-05-03T21:54:48.524" v="5974" actId="1076"/>
          <ac:picMkLst>
            <pc:docMk/>
            <pc:sldMk cId="783914445" sldId="294"/>
            <ac:picMk id="26" creationId="{E5A4686E-6F80-43BB-B5BA-6AF76ED14795}"/>
          </ac:picMkLst>
        </pc:picChg>
      </pc:sldChg>
      <pc:sldChg chg="del">
        <pc:chgData name="teddy meissner" userId="06ddbba42d9081fd" providerId="LiveId" clId="{C35B26A1-B0EC-448A-9D0C-A6ED1828476F}" dt="2022-05-02T00:05:33.573" v="296" actId="47"/>
        <pc:sldMkLst>
          <pc:docMk/>
          <pc:sldMk cId="277827655" sldId="295"/>
        </pc:sldMkLst>
      </pc:sldChg>
      <pc:sldChg chg="del">
        <pc:chgData name="teddy meissner" userId="06ddbba42d9081fd" providerId="LiveId" clId="{C35B26A1-B0EC-448A-9D0C-A6ED1828476F}" dt="2022-05-01T23:34:31.339" v="36" actId="47"/>
        <pc:sldMkLst>
          <pc:docMk/>
          <pc:sldMk cId="3159288639" sldId="303"/>
        </pc:sldMkLst>
      </pc:sldChg>
      <pc:sldChg chg="del">
        <pc:chgData name="teddy meissner" userId="06ddbba42d9081fd" providerId="LiveId" clId="{C35B26A1-B0EC-448A-9D0C-A6ED1828476F}" dt="2022-05-01T23:34:29.377" v="34" actId="47"/>
        <pc:sldMkLst>
          <pc:docMk/>
          <pc:sldMk cId="3124766000" sldId="304"/>
        </pc:sldMkLst>
      </pc:sldChg>
      <pc:sldChg chg="del">
        <pc:chgData name="teddy meissner" userId="06ddbba42d9081fd" providerId="LiveId" clId="{C35B26A1-B0EC-448A-9D0C-A6ED1828476F}" dt="2022-05-01T23:34:27.686" v="32" actId="47"/>
        <pc:sldMkLst>
          <pc:docMk/>
          <pc:sldMk cId="1403455250" sldId="305"/>
        </pc:sldMkLst>
      </pc:sldChg>
      <pc:sldChg chg="addSp delSp modSp mod addAnim delAnim setClrOvrMap">
        <pc:chgData name="teddy meissner" userId="06ddbba42d9081fd" providerId="LiveId" clId="{C35B26A1-B0EC-448A-9D0C-A6ED1828476F}" dt="2022-05-04T20:13:01.918" v="9679" actId="27636"/>
        <pc:sldMkLst>
          <pc:docMk/>
          <pc:sldMk cId="114769864" sldId="306"/>
        </pc:sldMkLst>
        <pc:spChg chg="mod">
          <ac:chgData name="teddy meissner" userId="06ddbba42d9081fd" providerId="LiveId" clId="{C35B26A1-B0EC-448A-9D0C-A6ED1828476F}" dt="2022-05-04T16:39:08.437" v="9124" actId="26606"/>
          <ac:spMkLst>
            <pc:docMk/>
            <pc:sldMk cId="114769864" sldId="306"/>
            <ac:spMk id="2" creationId="{C3A9968B-2619-4F71-AB00-4C493E120805}"/>
          </ac:spMkLst>
        </pc:spChg>
        <pc:spChg chg="mod">
          <ac:chgData name="teddy meissner" userId="06ddbba42d9081fd" providerId="LiveId" clId="{C35B26A1-B0EC-448A-9D0C-A6ED1828476F}" dt="2022-05-04T20:13:01.918" v="9679" actId="27636"/>
          <ac:spMkLst>
            <pc:docMk/>
            <pc:sldMk cId="114769864" sldId="306"/>
            <ac:spMk id="3" creationId="{A5F14073-9F68-4B7E-A576-26899D58C7A9}"/>
          </ac:spMkLst>
        </pc:spChg>
        <pc:spChg chg="del">
          <ac:chgData name="teddy meissner" userId="06ddbba42d9081fd" providerId="LiveId" clId="{C35B26A1-B0EC-448A-9D0C-A6ED1828476F}" dt="2022-05-04T16:35:17.192" v="9096" actId="26606"/>
          <ac:spMkLst>
            <pc:docMk/>
            <pc:sldMk cId="114769864" sldId="306"/>
            <ac:spMk id="8" creationId="{5E7AA7E8-8006-4E1F-A566-FCF37EE6F35D}"/>
          </ac:spMkLst>
        </pc:spChg>
        <pc:spChg chg="add del">
          <ac:chgData name="teddy meissner" userId="06ddbba42d9081fd" providerId="LiveId" clId="{C35B26A1-B0EC-448A-9D0C-A6ED1828476F}" dt="2022-05-04T16:38:17.701" v="9112" actId="26606"/>
          <ac:spMkLst>
            <pc:docMk/>
            <pc:sldMk cId="114769864" sldId="306"/>
            <ac:spMk id="17" creationId="{158B3569-73B2-4D05-8E95-886A6EE17F1F}"/>
          </ac:spMkLst>
        </pc:spChg>
        <pc:spChg chg="add del">
          <ac:chgData name="teddy meissner" userId="06ddbba42d9081fd" providerId="LiveId" clId="{C35B26A1-B0EC-448A-9D0C-A6ED1828476F}" dt="2022-05-04T16:38:17.701" v="9112" actId="26606"/>
          <ac:spMkLst>
            <pc:docMk/>
            <pc:sldMk cId="114769864" sldId="306"/>
            <ac:spMk id="19" creationId="{B71758F4-3F46-45DA-8AC5-4E508DA080BA}"/>
          </ac:spMkLst>
        </pc:spChg>
        <pc:spChg chg="add del">
          <ac:chgData name="teddy meissner" userId="06ddbba42d9081fd" providerId="LiveId" clId="{C35B26A1-B0EC-448A-9D0C-A6ED1828476F}" dt="2022-05-04T16:38:17.701" v="9112" actId="26606"/>
          <ac:spMkLst>
            <pc:docMk/>
            <pc:sldMk cId="114769864" sldId="306"/>
            <ac:spMk id="23" creationId="{8D61482F-F3C5-4D66-8C5D-C6BBE3E1275C}"/>
          </ac:spMkLst>
        </pc:spChg>
        <pc:spChg chg="add del">
          <ac:chgData name="teddy meissner" userId="06ddbba42d9081fd" providerId="LiveId" clId="{C35B26A1-B0EC-448A-9D0C-A6ED1828476F}" dt="2022-05-04T16:39:08.437" v="9124" actId="26606"/>
          <ac:spMkLst>
            <pc:docMk/>
            <pc:sldMk cId="114769864" sldId="306"/>
            <ac:spMk id="28" creationId="{CE3C5560-7A9C-489F-9148-18C5E1D0F0B2}"/>
          </ac:spMkLst>
        </pc:spChg>
        <pc:spChg chg="add del">
          <ac:chgData name="teddy meissner" userId="06ddbba42d9081fd" providerId="LiveId" clId="{C35B26A1-B0EC-448A-9D0C-A6ED1828476F}" dt="2022-05-04T16:39:08.437" v="9124" actId="26606"/>
          <ac:spMkLst>
            <pc:docMk/>
            <pc:sldMk cId="114769864" sldId="306"/>
            <ac:spMk id="30" creationId="{C5CB530E-515E-412C-9DF1-5F8FFBD6F383}"/>
          </ac:spMkLst>
        </pc:spChg>
        <pc:spChg chg="add del">
          <ac:chgData name="teddy meissner" userId="06ddbba42d9081fd" providerId="LiveId" clId="{C35B26A1-B0EC-448A-9D0C-A6ED1828476F}" dt="2022-05-04T16:39:08.437" v="9124" actId="26606"/>
          <ac:spMkLst>
            <pc:docMk/>
            <pc:sldMk cId="114769864" sldId="306"/>
            <ac:spMk id="32" creationId="{712D4376-A578-4FF1-94FC-245E7A6A489F}"/>
          </ac:spMkLst>
        </pc:spChg>
        <pc:spChg chg="add del">
          <ac:chgData name="teddy meissner" userId="06ddbba42d9081fd" providerId="LiveId" clId="{C35B26A1-B0EC-448A-9D0C-A6ED1828476F}" dt="2022-05-04T16:39:08.437" v="9124" actId="26606"/>
          <ac:spMkLst>
            <pc:docMk/>
            <pc:sldMk cId="114769864" sldId="306"/>
            <ac:spMk id="34" creationId="{AEA7509D-F04F-40CB-A0B3-EEF16499CC9F}"/>
          </ac:spMkLst>
        </pc:spChg>
        <pc:spChg chg="add del">
          <ac:chgData name="teddy meissner" userId="06ddbba42d9081fd" providerId="LiveId" clId="{C35B26A1-B0EC-448A-9D0C-A6ED1828476F}" dt="2022-05-04T16:38:35.871" v="9115" actId="26606"/>
          <ac:spMkLst>
            <pc:docMk/>
            <pc:sldMk cId="114769864" sldId="306"/>
            <ac:spMk id="47" creationId="{0671A8AE-40A1-4631-A6B8-581AFF065482}"/>
          </ac:spMkLst>
        </pc:spChg>
        <pc:spChg chg="add del">
          <ac:chgData name="teddy meissner" userId="06ddbba42d9081fd" providerId="LiveId" clId="{C35B26A1-B0EC-448A-9D0C-A6ED1828476F}" dt="2022-05-04T16:38:35.871" v="9115" actId="26606"/>
          <ac:spMkLst>
            <pc:docMk/>
            <pc:sldMk cId="114769864" sldId="306"/>
            <ac:spMk id="49" creationId="{A44CD100-6267-4E62-AA64-2182A3A6A1C0}"/>
          </ac:spMkLst>
        </pc:spChg>
        <pc:spChg chg="add del">
          <ac:chgData name="teddy meissner" userId="06ddbba42d9081fd" providerId="LiveId" clId="{C35B26A1-B0EC-448A-9D0C-A6ED1828476F}" dt="2022-05-04T16:38:46.519" v="9119" actId="26606"/>
          <ac:spMkLst>
            <pc:docMk/>
            <pc:sldMk cId="114769864" sldId="306"/>
            <ac:spMk id="51" creationId="{8550FED7-7C32-42BB-98DB-30272A6331A9}"/>
          </ac:spMkLst>
        </pc:spChg>
        <pc:spChg chg="add del">
          <ac:chgData name="teddy meissner" userId="06ddbba42d9081fd" providerId="LiveId" clId="{C35B26A1-B0EC-448A-9D0C-A6ED1828476F}" dt="2022-05-04T16:38:46.519" v="9119" actId="26606"/>
          <ac:spMkLst>
            <pc:docMk/>
            <pc:sldMk cId="114769864" sldId="306"/>
            <ac:spMk id="52" creationId="{158B3569-73B2-4D05-8E95-886A6EE17F1F}"/>
          </ac:spMkLst>
        </pc:spChg>
        <pc:spChg chg="add del">
          <ac:chgData name="teddy meissner" userId="06ddbba42d9081fd" providerId="LiveId" clId="{C35B26A1-B0EC-448A-9D0C-A6ED1828476F}" dt="2022-05-04T16:38:46.519" v="9119" actId="26606"/>
          <ac:spMkLst>
            <pc:docMk/>
            <pc:sldMk cId="114769864" sldId="306"/>
            <ac:spMk id="54" creationId="{B71758F4-3F46-45DA-8AC5-4E508DA080BA}"/>
          </ac:spMkLst>
        </pc:spChg>
        <pc:spChg chg="add del">
          <ac:chgData name="teddy meissner" userId="06ddbba42d9081fd" providerId="LiveId" clId="{C35B26A1-B0EC-448A-9D0C-A6ED1828476F}" dt="2022-05-04T16:39:06.107" v="9121" actId="26606"/>
          <ac:spMkLst>
            <pc:docMk/>
            <pc:sldMk cId="114769864" sldId="306"/>
            <ac:spMk id="55" creationId="{712D4376-A578-4FF1-94FC-245E7A6A489F}"/>
          </ac:spMkLst>
        </pc:spChg>
        <pc:spChg chg="add del">
          <ac:chgData name="teddy meissner" userId="06ddbba42d9081fd" providerId="LiveId" clId="{C35B26A1-B0EC-448A-9D0C-A6ED1828476F}" dt="2022-05-04T16:39:06.107" v="9121" actId="26606"/>
          <ac:spMkLst>
            <pc:docMk/>
            <pc:sldMk cId="114769864" sldId="306"/>
            <ac:spMk id="56" creationId="{C17278C5-34E8-4293-BE47-73B18483AF7B}"/>
          </ac:spMkLst>
        </pc:spChg>
        <pc:spChg chg="add del">
          <ac:chgData name="teddy meissner" userId="06ddbba42d9081fd" providerId="LiveId" clId="{C35B26A1-B0EC-448A-9D0C-A6ED1828476F}" dt="2022-05-04T16:39:06.107" v="9121" actId="26606"/>
          <ac:spMkLst>
            <pc:docMk/>
            <pc:sldMk cId="114769864" sldId="306"/>
            <ac:spMk id="57" creationId="{AEA7509D-F04F-40CB-A0B3-EEF16499CC9F}"/>
          </ac:spMkLst>
        </pc:spChg>
        <pc:spChg chg="add del">
          <ac:chgData name="teddy meissner" userId="06ddbba42d9081fd" providerId="LiveId" clId="{C35B26A1-B0EC-448A-9D0C-A6ED1828476F}" dt="2022-05-04T16:39:06.107" v="9121" actId="26606"/>
          <ac:spMkLst>
            <pc:docMk/>
            <pc:sldMk cId="114769864" sldId="306"/>
            <ac:spMk id="58" creationId="{9A3F5928-D955-456A-97B5-AA390B8CE9D5}"/>
          </ac:spMkLst>
        </pc:spChg>
        <pc:spChg chg="add del">
          <ac:chgData name="teddy meissner" userId="06ddbba42d9081fd" providerId="LiveId" clId="{C35B26A1-B0EC-448A-9D0C-A6ED1828476F}" dt="2022-05-04T16:39:06.107" v="9121" actId="26606"/>
          <ac:spMkLst>
            <pc:docMk/>
            <pc:sldMk cId="114769864" sldId="306"/>
            <ac:spMk id="60" creationId="{C5CB530E-515E-412C-9DF1-5F8FFBD6F383}"/>
          </ac:spMkLst>
        </pc:spChg>
        <pc:spChg chg="add del">
          <ac:chgData name="teddy meissner" userId="06ddbba42d9081fd" providerId="LiveId" clId="{C35B26A1-B0EC-448A-9D0C-A6ED1828476F}" dt="2022-05-04T16:39:08.415" v="9123" actId="26606"/>
          <ac:spMkLst>
            <pc:docMk/>
            <pc:sldMk cId="114769864" sldId="306"/>
            <ac:spMk id="61" creationId="{3FBAD350-5664-4811-A208-657FB882D350}"/>
          </ac:spMkLst>
        </pc:spChg>
        <pc:spChg chg="add del">
          <ac:chgData name="teddy meissner" userId="06ddbba42d9081fd" providerId="LiveId" clId="{C35B26A1-B0EC-448A-9D0C-A6ED1828476F}" dt="2022-05-04T16:39:08.415" v="9123" actId="26606"/>
          <ac:spMkLst>
            <pc:docMk/>
            <pc:sldMk cId="114769864" sldId="306"/>
            <ac:spMk id="62" creationId="{64680660-7E23-4F0F-A679-BF913E9454FB}"/>
          </ac:spMkLst>
        </pc:spChg>
        <pc:spChg chg="add del">
          <ac:chgData name="teddy meissner" userId="06ddbba42d9081fd" providerId="LiveId" clId="{C35B26A1-B0EC-448A-9D0C-A6ED1828476F}" dt="2022-05-04T16:39:08.415" v="9123" actId="26606"/>
          <ac:spMkLst>
            <pc:docMk/>
            <pc:sldMk cId="114769864" sldId="306"/>
            <ac:spMk id="63" creationId="{C39ADB8F-D187-49D7-BDCF-C1B6DC727068}"/>
          </ac:spMkLst>
        </pc:spChg>
        <pc:spChg chg="add del">
          <ac:chgData name="teddy meissner" userId="06ddbba42d9081fd" providerId="LiveId" clId="{C35B26A1-B0EC-448A-9D0C-A6ED1828476F}" dt="2022-05-04T16:39:08.415" v="9123" actId="26606"/>
          <ac:spMkLst>
            <pc:docMk/>
            <pc:sldMk cId="114769864" sldId="306"/>
            <ac:spMk id="64" creationId="{1A3C89F8-0D2F-47FF-B903-151248265F47}"/>
          </ac:spMkLst>
        </pc:spChg>
        <pc:spChg chg="add del">
          <ac:chgData name="teddy meissner" userId="06ddbba42d9081fd" providerId="LiveId" clId="{C35B26A1-B0EC-448A-9D0C-A6ED1828476F}" dt="2022-05-04T16:39:08.415" v="9123" actId="26606"/>
          <ac:spMkLst>
            <pc:docMk/>
            <pc:sldMk cId="114769864" sldId="306"/>
            <ac:spMk id="65" creationId="{C5CB530E-515E-412C-9DF1-5F8FFBD6F383}"/>
          </ac:spMkLst>
        </pc:spChg>
        <pc:spChg chg="add del">
          <ac:chgData name="teddy meissner" userId="06ddbba42d9081fd" providerId="LiveId" clId="{C35B26A1-B0EC-448A-9D0C-A6ED1828476F}" dt="2022-05-04T16:39:08.415" v="9123" actId="26606"/>
          <ac:spMkLst>
            <pc:docMk/>
            <pc:sldMk cId="114769864" sldId="306"/>
            <ac:spMk id="66" creationId="{712D4376-A578-4FF1-94FC-245E7A6A489F}"/>
          </ac:spMkLst>
        </pc:spChg>
        <pc:spChg chg="add del">
          <ac:chgData name="teddy meissner" userId="06ddbba42d9081fd" providerId="LiveId" clId="{C35B26A1-B0EC-448A-9D0C-A6ED1828476F}" dt="2022-05-04T16:39:08.415" v="9123" actId="26606"/>
          <ac:spMkLst>
            <pc:docMk/>
            <pc:sldMk cId="114769864" sldId="306"/>
            <ac:spMk id="67" creationId="{AEA7509D-F04F-40CB-A0B3-EEF16499CC9F}"/>
          </ac:spMkLst>
        </pc:spChg>
        <pc:spChg chg="add del">
          <ac:chgData name="teddy meissner" userId="06ddbba42d9081fd" providerId="LiveId" clId="{C35B26A1-B0EC-448A-9D0C-A6ED1828476F}" dt="2022-05-04T16:39:08.415" v="9123" actId="26606"/>
          <ac:spMkLst>
            <pc:docMk/>
            <pc:sldMk cId="114769864" sldId="306"/>
            <ac:spMk id="69" creationId="{508BEF50-7B1E-49A4-BC19-5F4F1D755E64}"/>
          </ac:spMkLst>
        </pc:spChg>
        <pc:spChg chg="add">
          <ac:chgData name="teddy meissner" userId="06ddbba42d9081fd" providerId="LiveId" clId="{C35B26A1-B0EC-448A-9D0C-A6ED1828476F}" dt="2022-05-04T16:39:08.437" v="9124" actId="26606"/>
          <ac:spMkLst>
            <pc:docMk/>
            <pc:sldMk cId="114769864" sldId="306"/>
            <ac:spMk id="71" creationId="{C17278C5-34E8-4293-BE47-73B18483AF7B}"/>
          </ac:spMkLst>
        </pc:spChg>
        <pc:spChg chg="add">
          <ac:chgData name="teddy meissner" userId="06ddbba42d9081fd" providerId="LiveId" clId="{C35B26A1-B0EC-448A-9D0C-A6ED1828476F}" dt="2022-05-04T16:39:08.437" v="9124" actId="26606"/>
          <ac:spMkLst>
            <pc:docMk/>
            <pc:sldMk cId="114769864" sldId="306"/>
            <ac:spMk id="72" creationId="{9A3F5928-D955-456A-97B5-AA390B8CE9D5}"/>
          </ac:spMkLst>
        </pc:spChg>
        <pc:spChg chg="add">
          <ac:chgData name="teddy meissner" userId="06ddbba42d9081fd" providerId="LiveId" clId="{C35B26A1-B0EC-448A-9D0C-A6ED1828476F}" dt="2022-05-04T16:39:08.437" v="9124" actId="26606"/>
          <ac:spMkLst>
            <pc:docMk/>
            <pc:sldMk cId="114769864" sldId="306"/>
            <ac:spMk id="74" creationId="{C5CB530E-515E-412C-9DF1-5F8FFBD6F383}"/>
          </ac:spMkLst>
        </pc:spChg>
        <pc:spChg chg="add">
          <ac:chgData name="teddy meissner" userId="06ddbba42d9081fd" providerId="LiveId" clId="{C35B26A1-B0EC-448A-9D0C-A6ED1828476F}" dt="2022-05-04T16:39:08.437" v="9124" actId="26606"/>
          <ac:spMkLst>
            <pc:docMk/>
            <pc:sldMk cId="114769864" sldId="306"/>
            <ac:spMk id="75" creationId="{712D4376-A578-4FF1-94FC-245E7A6A489F}"/>
          </ac:spMkLst>
        </pc:spChg>
        <pc:spChg chg="add">
          <ac:chgData name="teddy meissner" userId="06ddbba42d9081fd" providerId="LiveId" clId="{C35B26A1-B0EC-448A-9D0C-A6ED1828476F}" dt="2022-05-04T16:39:08.437" v="9124" actId="26606"/>
          <ac:spMkLst>
            <pc:docMk/>
            <pc:sldMk cId="114769864" sldId="306"/>
            <ac:spMk id="76" creationId="{AEA7509D-F04F-40CB-A0B3-EEF16499CC9F}"/>
          </ac:spMkLst>
        </pc:spChg>
        <pc:picChg chg="add del mod">
          <ac:chgData name="teddy meissner" userId="06ddbba42d9081fd" providerId="LiveId" clId="{C35B26A1-B0EC-448A-9D0C-A6ED1828476F}" dt="2022-05-04T16:36:44.894" v="9104" actId="478"/>
          <ac:picMkLst>
            <pc:docMk/>
            <pc:sldMk cId="114769864" sldId="306"/>
            <ac:picMk id="5" creationId="{0A70998F-E402-C839-BA04-6412968D2C72}"/>
          </ac:picMkLst>
        </pc:picChg>
        <pc:picChg chg="add mod ord">
          <ac:chgData name="teddy meissner" userId="06ddbba42d9081fd" providerId="LiveId" clId="{C35B26A1-B0EC-448A-9D0C-A6ED1828476F}" dt="2022-05-04T16:39:08.437" v="9124" actId="26606"/>
          <ac:picMkLst>
            <pc:docMk/>
            <pc:sldMk cId="114769864" sldId="306"/>
            <ac:picMk id="7" creationId="{34772022-80B3-344E-0C89-18F9FA564F47}"/>
          </ac:picMkLst>
        </pc:picChg>
        <pc:picChg chg="add del">
          <ac:chgData name="teddy meissner" userId="06ddbba42d9081fd" providerId="LiveId" clId="{C35B26A1-B0EC-448A-9D0C-A6ED1828476F}" dt="2022-05-04T16:35:20.097" v="9097" actId="478"/>
          <ac:picMkLst>
            <pc:docMk/>
            <pc:sldMk cId="114769864" sldId="306"/>
            <ac:picMk id="14" creationId="{984C705C-7B05-5A5C-4587-2107B4D6E190}"/>
          </ac:picMkLst>
        </pc:picChg>
        <pc:picChg chg="add del">
          <ac:chgData name="teddy meissner" userId="06ddbba42d9081fd" providerId="LiveId" clId="{C35B26A1-B0EC-448A-9D0C-A6ED1828476F}" dt="2022-05-04T16:39:08.437" v="9124" actId="26606"/>
          <ac:picMkLst>
            <pc:docMk/>
            <pc:sldMk cId="114769864" sldId="306"/>
            <ac:picMk id="38" creationId="{508BEF50-7B1E-49A4-BC19-5F4F1D755E64}"/>
          </ac:picMkLst>
        </pc:picChg>
        <pc:picChg chg="add del">
          <ac:chgData name="teddy meissner" userId="06ddbba42d9081fd" providerId="LiveId" clId="{C35B26A1-B0EC-448A-9D0C-A6ED1828476F}" dt="2022-05-04T16:39:08.437" v="9124" actId="26606"/>
          <ac:picMkLst>
            <pc:docMk/>
            <pc:sldMk cId="114769864" sldId="306"/>
            <ac:picMk id="40" creationId="{3FBAD350-5664-4811-A208-657FB882D350}"/>
          </ac:picMkLst>
        </pc:picChg>
        <pc:picChg chg="add del">
          <ac:chgData name="teddy meissner" userId="06ddbba42d9081fd" providerId="LiveId" clId="{C35B26A1-B0EC-448A-9D0C-A6ED1828476F}" dt="2022-05-04T16:39:08.437" v="9124" actId="26606"/>
          <ac:picMkLst>
            <pc:docMk/>
            <pc:sldMk cId="114769864" sldId="306"/>
            <ac:picMk id="42" creationId="{C39ADB8F-D187-49D7-BDCF-C1B6DC727068}"/>
          </ac:picMkLst>
        </pc:picChg>
        <pc:cxnChg chg="del">
          <ac:chgData name="teddy meissner" userId="06ddbba42d9081fd" providerId="LiveId" clId="{C35B26A1-B0EC-448A-9D0C-A6ED1828476F}" dt="2022-05-04T16:35:17.192" v="9096" actId="26606"/>
          <ac:cxnSpMkLst>
            <pc:docMk/>
            <pc:sldMk cId="114769864" sldId="306"/>
            <ac:cxnSpMk id="10" creationId="{56020367-4FD5-4596-8E10-C5F095CD8DBF}"/>
          </ac:cxnSpMkLst>
        </pc:cxnChg>
        <pc:cxnChg chg="add del">
          <ac:chgData name="teddy meissner" userId="06ddbba42d9081fd" providerId="LiveId" clId="{C35B26A1-B0EC-448A-9D0C-A6ED1828476F}" dt="2022-05-04T16:38:17.701" v="9112" actId="26606"/>
          <ac:cxnSpMkLst>
            <pc:docMk/>
            <pc:sldMk cId="114769864" sldId="306"/>
            <ac:cxnSpMk id="21" creationId="{56020367-4FD5-4596-8E10-C5F095CD8DBF}"/>
          </ac:cxnSpMkLst>
        </pc:cxnChg>
        <pc:cxnChg chg="add del">
          <ac:chgData name="teddy meissner" userId="06ddbba42d9081fd" providerId="LiveId" clId="{C35B26A1-B0EC-448A-9D0C-A6ED1828476F}" dt="2022-05-04T16:39:08.437" v="9124" actId="26606"/>
          <ac:cxnSpMkLst>
            <pc:docMk/>
            <pc:sldMk cId="114769864" sldId="306"/>
            <ac:cxnSpMk id="36" creationId="{56020367-4FD5-4596-8E10-C5F095CD8DBF}"/>
          </ac:cxnSpMkLst>
        </pc:cxnChg>
        <pc:cxnChg chg="add del">
          <ac:chgData name="teddy meissner" userId="06ddbba42d9081fd" providerId="LiveId" clId="{C35B26A1-B0EC-448A-9D0C-A6ED1828476F}" dt="2022-05-04T16:38:46.519" v="9119" actId="26606"/>
          <ac:cxnSpMkLst>
            <pc:docMk/>
            <pc:sldMk cId="114769864" sldId="306"/>
            <ac:cxnSpMk id="53" creationId="{56020367-4FD5-4596-8E10-C5F095CD8DBF}"/>
          </ac:cxnSpMkLst>
        </pc:cxnChg>
        <pc:cxnChg chg="add del">
          <ac:chgData name="teddy meissner" userId="06ddbba42d9081fd" providerId="LiveId" clId="{C35B26A1-B0EC-448A-9D0C-A6ED1828476F}" dt="2022-05-04T16:39:06.107" v="9121" actId="26606"/>
          <ac:cxnSpMkLst>
            <pc:docMk/>
            <pc:sldMk cId="114769864" sldId="306"/>
            <ac:cxnSpMk id="59" creationId="{56020367-4FD5-4596-8E10-C5F095CD8DBF}"/>
          </ac:cxnSpMkLst>
        </pc:cxnChg>
        <pc:cxnChg chg="add del">
          <ac:chgData name="teddy meissner" userId="06ddbba42d9081fd" providerId="LiveId" clId="{C35B26A1-B0EC-448A-9D0C-A6ED1828476F}" dt="2022-05-04T16:39:08.415" v="9123" actId="26606"/>
          <ac:cxnSpMkLst>
            <pc:docMk/>
            <pc:sldMk cId="114769864" sldId="306"/>
            <ac:cxnSpMk id="68" creationId="{56020367-4FD5-4596-8E10-C5F095CD8DBF}"/>
          </ac:cxnSpMkLst>
        </pc:cxnChg>
        <pc:cxnChg chg="add">
          <ac:chgData name="teddy meissner" userId="06ddbba42d9081fd" providerId="LiveId" clId="{C35B26A1-B0EC-448A-9D0C-A6ED1828476F}" dt="2022-05-04T16:39:08.437" v="9124" actId="26606"/>
          <ac:cxnSpMkLst>
            <pc:docMk/>
            <pc:sldMk cId="114769864" sldId="306"/>
            <ac:cxnSpMk id="73" creationId="{56020367-4FD5-4596-8E10-C5F095CD8DBF}"/>
          </ac:cxnSpMkLst>
        </pc:cxnChg>
      </pc:sldChg>
      <pc:sldChg chg="addSp delSp modSp del mod ord">
        <pc:chgData name="teddy meissner" userId="06ddbba42d9081fd" providerId="LiveId" clId="{C35B26A1-B0EC-448A-9D0C-A6ED1828476F}" dt="2022-05-03T22:05:44.930" v="6208" actId="47"/>
        <pc:sldMkLst>
          <pc:docMk/>
          <pc:sldMk cId="365334912" sldId="308"/>
        </pc:sldMkLst>
        <pc:spChg chg="mod">
          <ac:chgData name="teddy meissner" userId="06ddbba42d9081fd" providerId="LiveId" clId="{C35B26A1-B0EC-448A-9D0C-A6ED1828476F}" dt="2022-05-03T04:20:28.983" v="2651" actId="1076"/>
          <ac:spMkLst>
            <pc:docMk/>
            <pc:sldMk cId="365334912" sldId="308"/>
            <ac:spMk id="17" creationId="{C2D232BE-D83D-4B08-8F19-7192A6BA4212}"/>
          </ac:spMkLst>
        </pc:spChg>
        <pc:spChg chg="mod">
          <ac:chgData name="teddy meissner" userId="06ddbba42d9081fd" providerId="LiveId" clId="{C35B26A1-B0EC-448A-9D0C-A6ED1828476F}" dt="2022-05-03T04:20:21.295" v="2650" actId="1076"/>
          <ac:spMkLst>
            <pc:docMk/>
            <pc:sldMk cId="365334912" sldId="308"/>
            <ac:spMk id="21" creationId="{2FF3BD3F-C183-4FF3-83AE-2E7D2A8C00DB}"/>
          </ac:spMkLst>
        </pc:spChg>
        <pc:spChg chg="mod">
          <ac:chgData name="teddy meissner" userId="06ddbba42d9081fd" providerId="LiveId" clId="{C35B26A1-B0EC-448A-9D0C-A6ED1828476F}" dt="2022-05-03T04:20:18.115" v="2649" actId="1076"/>
          <ac:spMkLst>
            <pc:docMk/>
            <pc:sldMk cId="365334912" sldId="308"/>
            <ac:spMk id="23" creationId="{33847DB9-E932-4D04-88FF-183AA8E99DBC}"/>
          </ac:spMkLst>
        </pc:spChg>
        <pc:spChg chg="mod">
          <ac:chgData name="teddy meissner" userId="06ddbba42d9081fd" providerId="LiveId" clId="{C35B26A1-B0EC-448A-9D0C-A6ED1828476F}" dt="2022-05-03T04:19:55.187" v="2642" actId="1076"/>
          <ac:spMkLst>
            <pc:docMk/>
            <pc:sldMk cId="365334912" sldId="308"/>
            <ac:spMk id="25" creationId="{42087657-D8F0-4003-B39C-BCA649B4C90A}"/>
          </ac:spMkLst>
        </pc:spChg>
        <pc:spChg chg="add mod">
          <ac:chgData name="teddy meissner" userId="06ddbba42d9081fd" providerId="LiveId" clId="{C35B26A1-B0EC-448A-9D0C-A6ED1828476F}" dt="2022-05-03T04:21:54.187" v="2774" actId="1076"/>
          <ac:spMkLst>
            <pc:docMk/>
            <pc:sldMk cId="365334912" sldId="308"/>
            <ac:spMk id="28" creationId="{CD9B18D2-5B14-4C63-9B9A-9AD49ABA7360}"/>
          </ac:spMkLst>
        </pc:spChg>
        <pc:picChg chg="add del mod">
          <ac:chgData name="teddy meissner" userId="06ddbba42d9081fd" providerId="LiveId" clId="{C35B26A1-B0EC-448A-9D0C-A6ED1828476F}" dt="2022-05-03T04:19:13.985" v="2609" actId="478"/>
          <ac:picMkLst>
            <pc:docMk/>
            <pc:sldMk cId="365334912" sldId="308"/>
            <ac:picMk id="26" creationId="{31E291C5-C5A0-4C48-A835-F841948BFC0B}"/>
          </ac:picMkLst>
        </pc:picChg>
        <pc:picChg chg="add mod">
          <ac:chgData name="teddy meissner" userId="06ddbba42d9081fd" providerId="LiveId" clId="{C35B26A1-B0EC-448A-9D0C-A6ED1828476F}" dt="2022-05-03T04:20:46.505" v="2654" actId="1076"/>
          <ac:picMkLst>
            <pc:docMk/>
            <pc:sldMk cId="365334912" sldId="308"/>
            <ac:picMk id="27" creationId="{EB4DB695-6E80-4188-A435-C587AF0839F2}"/>
          </ac:picMkLst>
        </pc:picChg>
      </pc:sldChg>
      <pc:sldChg chg="del">
        <pc:chgData name="teddy meissner" userId="06ddbba42d9081fd" providerId="LiveId" clId="{C35B26A1-B0EC-448A-9D0C-A6ED1828476F}" dt="2022-05-01T23:34:33.591" v="38" actId="47"/>
        <pc:sldMkLst>
          <pc:docMk/>
          <pc:sldMk cId="3561473475" sldId="310"/>
        </pc:sldMkLst>
      </pc:sldChg>
      <pc:sldChg chg="del">
        <pc:chgData name="teddy meissner" userId="06ddbba42d9081fd" providerId="LiveId" clId="{C35B26A1-B0EC-448A-9D0C-A6ED1828476F}" dt="2022-05-01T23:34:28.717" v="33" actId="47"/>
        <pc:sldMkLst>
          <pc:docMk/>
          <pc:sldMk cId="3584772686" sldId="311"/>
        </pc:sldMkLst>
      </pc:sldChg>
      <pc:sldChg chg="del">
        <pc:chgData name="teddy meissner" userId="06ddbba42d9081fd" providerId="LiveId" clId="{C35B26A1-B0EC-448A-9D0C-A6ED1828476F}" dt="2022-05-01T23:34:30.431" v="35" actId="47"/>
        <pc:sldMkLst>
          <pc:docMk/>
          <pc:sldMk cId="927313156" sldId="312"/>
        </pc:sldMkLst>
      </pc:sldChg>
      <pc:sldChg chg="del">
        <pc:chgData name="teddy meissner" userId="06ddbba42d9081fd" providerId="LiveId" clId="{C35B26A1-B0EC-448A-9D0C-A6ED1828476F}" dt="2022-05-01T23:34:32.445" v="37" actId="47"/>
        <pc:sldMkLst>
          <pc:docMk/>
          <pc:sldMk cId="2270028676" sldId="313"/>
        </pc:sldMkLst>
      </pc:sldChg>
      <pc:sldChg chg="del">
        <pc:chgData name="teddy meissner" userId="06ddbba42d9081fd" providerId="LiveId" clId="{C35B26A1-B0EC-448A-9D0C-A6ED1828476F}" dt="2022-05-01T23:39:51.759" v="201" actId="2696"/>
        <pc:sldMkLst>
          <pc:docMk/>
          <pc:sldMk cId="40695632" sldId="314"/>
        </pc:sldMkLst>
      </pc:sldChg>
      <pc:sldChg chg="addSp modSp del mod ord">
        <pc:chgData name="teddy meissner" userId="06ddbba42d9081fd" providerId="LiveId" clId="{C35B26A1-B0EC-448A-9D0C-A6ED1828476F}" dt="2022-05-03T22:05:46.089" v="6209" actId="47"/>
        <pc:sldMkLst>
          <pc:docMk/>
          <pc:sldMk cId="1825338534" sldId="315"/>
        </pc:sldMkLst>
        <pc:spChg chg="mod">
          <ac:chgData name="teddy meissner" userId="06ddbba42d9081fd" providerId="LiveId" clId="{C35B26A1-B0EC-448A-9D0C-A6ED1828476F}" dt="2022-05-03T17:50:53.919" v="5279" actId="1076"/>
          <ac:spMkLst>
            <pc:docMk/>
            <pc:sldMk cId="1825338534" sldId="315"/>
            <ac:spMk id="2" creationId="{A0C4A264-0D64-42F3-987B-FF0E2914990A}"/>
          </ac:spMkLst>
        </pc:spChg>
        <pc:spChg chg="add mod">
          <ac:chgData name="teddy meissner" userId="06ddbba42d9081fd" providerId="LiveId" clId="{C35B26A1-B0EC-448A-9D0C-A6ED1828476F}" dt="2022-05-03T20:54:04.521" v="5283" actId="1076"/>
          <ac:spMkLst>
            <pc:docMk/>
            <pc:sldMk cId="1825338534" sldId="315"/>
            <ac:spMk id="3" creationId="{68C6F820-456D-0E6F-C60D-F7EB2977CB24}"/>
          </ac:spMkLst>
        </pc:spChg>
        <pc:spChg chg="mod">
          <ac:chgData name="teddy meissner" userId="06ddbba42d9081fd" providerId="LiveId" clId="{C35B26A1-B0EC-448A-9D0C-A6ED1828476F}" dt="2022-05-03T17:51:02.618" v="5280" actId="1076"/>
          <ac:spMkLst>
            <pc:docMk/>
            <pc:sldMk cId="1825338534" sldId="315"/>
            <ac:spMk id="6" creationId="{A1C100C6-0250-45C8-A253-675E556826F3}"/>
          </ac:spMkLst>
        </pc:spChg>
        <pc:picChg chg="mod">
          <ac:chgData name="teddy meissner" userId="06ddbba42d9081fd" providerId="LiveId" clId="{C35B26A1-B0EC-448A-9D0C-A6ED1828476F}" dt="2022-05-03T21:32:28.784" v="5943" actId="1076"/>
          <ac:picMkLst>
            <pc:docMk/>
            <pc:sldMk cId="1825338534" sldId="315"/>
            <ac:picMk id="7" creationId="{D9DE42D5-FA26-4F1E-8283-B171E4E0DD2C}"/>
          </ac:picMkLst>
        </pc:picChg>
        <pc:picChg chg="mod">
          <ac:chgData name="teddy meissner" userId="06ddbba42d9081fd" providerId="LiveId" clId="{C35B26A1-B0EC-448A-9D0C-A6ED1828476F}" dt="2022-05-03T17:49:37.912" v="5223" actId="1076"/>
          <ac:picMkLst>
            <pc:docMk/>
            <pc:sldMk cId="1825338534" sldId="315"/>
            <ac:picMk id="8" creationId="{6A689CD4-E708-4ACA-854B-F1FB125C2D93}"/>
          </ac:picMkLst>
        </pc:picChg>
      </pc:sldChg>
      <pc:sldChg chg="modSp del mod">
        <pc:chgData name="teddy meissner" userId="06ddbba42d9081fd" providerId="LiveId" clId="{C35B26A1-B0EC-448A-9D0C-A6ED1828476F}" dt="2022-05-03T01:29:39.707" v="714" actId="2696"/>
        <pc:sldMkLst>
          <pc:docMk/>
          <pc:sldMk cId="46359585" sldId="316"/>
        </pc:sldMkLst>
        <pc:picChg chg="mod">
          <ac:chgData name="teddy meissner" userId="06ddbba42d9081fd" providerId="LiveId" clId="{C35B26A1-B0EC-448A-9D0C-A6ED1828476F}" dt="2022-05-03T00:51:36.356" v="508" actId="1076"/>
          <ac:picMkLst>
            <pc:docMk/>
            <pc:sldMk cId="46359585" sldId="316"/>
            <ac:picMk id="3" creationId="{E74C9C6E-64EE-4201-9EB4-0834FFC25CBB}"/>
          </ac:picMkLst>
        </pc:picChg>
      </pc:sldChg>
      <pc:sldChg chg="addSp delSp modSp mod">
        <pc:chgData name="teddy meissner" userId="06ddbba42d9081fd" providerId="LiveId" clId="{C35B26A1-B0EC-448A-9D0C-A6ED1828476F}" dt="2022-05-04T20:45:45.259" v="9758" actId="20577"/>
        <pc:sldMkLst>
          <pc:docMk/>
          <pc:sldMk cId="3432674552" sldId="317"/>
        </pc:sldMkLst>
        <pc:spChg chg="add del mod">
          <ac:chgData name="teddy meissner" userId="06ddbba42d9081fd" providerId="LiveId" clId="{C35B26A1-B0EC-448A-9D0C-A6ED1828476F}" dt="2022-05-03T17:06:05.398" v="3951"/>
          <ac:spMkLst>
            <pc:docMk/>
            <pc:sldMk cId="3432674552" sldId="317"/>
            <ac:spMk id="3" creationId="{CBC558BA-4A3C-9601-6F0B-21411C4C9C57}"/>
          </ac:spMkLst>
        </pc:spChg>
        <pc:spChg chg="del">
          <ac:chgData name="teddy meissner" userId="06ddbba42d9081fd" providerId="LiveId" clId="{C35B26A1-B0EC-448A-9D0C-A6ED1828476F}" dt="2022-05-03T17:06:01.553" v="3950" actId="478"/>
          <ac:spMkLst>
            <pc:docMk/>
            <pc:sldMk cId="3432674552" sldId="317"/>
            <ac:spMk id="6" creationId="{A75B7A3C-39B8-4A8F-AD63-A52AB2919D90}"/>
          </ac:spMkLst>
        </pc:spChg>
        <pc:spChg chg="add mod">
          <ac:chgData name="teddy meissner" userId="06ddbba42d9081fd" providerId="LiveId" clId="{C35B26A1-B0EC-448A-9D0C-A6ED1828476F}" dt="2022-05-04T20:45:45.259" v="9758" actId="20577"/>
          <ac:spMkLst>
            <pc:docMk/>
            <pc:sldMk cId="3432674552" sldId="317"/>
            <ac:spMk id="15" creationId="{02D0232D-FCEF-06DF-4DCC-0F2F88D8E0FC}"/>
          </ac:spMkLst>
        </pc:spChg>
        <pc:spChg chg="add del mod">
          <ac:chgData name="teddy meissner" userId="06ddbba42d9081fd" providerId="LiveId" clId="{C35B26A1-B0EC-448A-9D0C-A6ED1828476F}" dt="2022-05-04T00:23:58.915" v="6971"/>
          <ac:spMkLst>
            <pc:docMk/>
            <pc:sldMk cId="3432674552" sldId="317"/>
            <ac:spMk id="16" creationId="{D1AC7723-B926-947E-8D7D-8BE45F4093F4}"/>
          </ac:spMkLst>
        </pc:spChg>
        <pc:picChg chg="mod">
          <ac:chgData name="teddy meissner" userId="06ddbba42d9081fd" providerId="LiveId" clId="{C35B26A1-B0EC-448A-9D0C-A6ED1828476F}" dt="2022-05-04T00:24:29.828" v="6982" actId="1076"/>
          <ac:picMkLst>
            <pc:docMk/>
            <pc:sldMk cId="3432674552" sldId="317"/>
            <ac:picMk id="7" creationId="{212F02F9-EEAE-4320-A036-F2E5288CE463}"/>
          </ac:picMkLst>
        </pc:picChg>
        <pc:picChg chg="mod">
          <ac:chgData name="teddy meissner" userId="06ddbba42d9081fd" providerId="LiveId" clId="{C35B26A1-B0EC-448A-9D0C-A6ED1828476F}" dt="2022-05-04T00:24:33.310" v="6983" actId="1076"/>
          <ac:picMkLst>
            <pc:docMk/>
            <pc:sldMk cId="3432674552" sldId="317"/>
            <ac:picMk id="8" creationId="{556660C3-9ABB-44F2-9DC4-AB34630E25F7}"/>
          </ac:picMkLst>
        </pc:picChg>
        <pc:picChg chg="mod">
          <ac:chgData name="teddy meissner" userId="06ddbba42d9081fd" providerId="LiveId" clId="{C35B26A1-B0EC-448A-9D0C-A6ED1828476F}" dt="2022-05-04T00:24:37.681" v="6984" actId="1076"/>
          <ac:picMkLst>
            <pc:docMk/>
            <pc:sldMk cId="3432674552" sldId="317"/>
            <ac:picMk id="10" creationId="{93E8CD20-0C56-4988-8A9E-DD371BDC2525}"/>
          </ac:picMkLst>
        </pc:picChg>
        <pc:picChg chg="mod">
          <ac:chgData name="teddy meissner" userId="06ddbba42d9081fd" providerId="LiveId" clId="{C35B26A1-B0EC-448A-9D0C-A6ED1828476F}" dt="2022-05-04T03:40:06.549" v="8549" actId="1076"/>
          <ac:picMkLst>
            <pc:docMk/>
            <pc:sldMk cId="3432674552" sldId="317"/>
            <ac:picMk id="12" creationId="{8EAF31FF-38FE-473D-82CF-D808E29651F1}"/>
          </ac:picMkLst>
        </pc:picChg>
        <pc:picChg chg="mod">
          <ac:chgData name="teddy meissner" userId="06ddbba42d9081fd" providerId="LiveId" clId="{C35B26A1-B0EC-448A-9D0C-A6ED1828476F}" dt="2022-05-04T00:24:53.746" v="6989" actId="1076"/>
          <ac:picMkLst>
            <pc:docMk/>
            <pc:sldMk cId="3432674552" sldId="317"/>
            <ac:picMk id="13" creationId="{7A96D00D-4447-4068-BFC4-0F57C42927C7}"/>
          </ac:picMkLst>
        </pc:picChg>
        <pc:picChg chg="mod">
          <ac:chgData name="teddy meissner" userId="06ddbba42d9081fd" providerId="LiveId" clId="{C35B26A1-B0EC-448A-9D0C-A6ED1828476F}" dt="2022-05-04T03:40:49.861" v="8550" actId="1076"/>
          <ac:picMkLst>
            <pc:docMk/>
            <pc:sldMk cId="3432674552" sldId="317"/>
            <ac:picMk id="14" creationId="{4142FAC1-FAE5-42DF-869B-8CC595BD11F4}"/>
          </ac:picMkLst>
        </pc:picChg>
      </pc:sldChg>
      <pc:sldChg chg="modSp mod">
        <pc:chgData name="teddy meissner" userId="06ddbba42d9081fd" providerId="LiveId" clId="{C35B26A1-B0EC-448A-9D0C-A6ED1828476F}" dt="2022-05-04T20:45:51.546" v="9775" actId="20577"/>
        <pc:sldMkLst>
          <pc:docMk/>
          <pc:sldMk cId="3239650090" sldId="318"/>
        </pc:sldMkLst>
        <pc:spChg chg="mod">
          <ac:chgData name="teddy meissner" userId="06ddbba42d9081fd" providerId="LiveId" clId="{C35B26A1-B0EC-448A-9D0C-A6ED1828476F}" dt="2022-05-04T20:45:51.546" v="9775" actId="20577"/>
          <ac:spMkLst>
            <pc:docMk/>
            <pc:sldMk cId="3239650090" sldId="318"/>
            <ac:spMk id="6" creationId="{A75B7A3C-39B8-4A8F-AD63-A52AB2919D90}"/>
          </ac:spMkLst>
        </pc:spChg>
        <pc:picChg chg="mod">
          <ac:chgData name="teddy meissner" userId="06ddbba42d9081fd" providerId="LiveId" clId="{C35B26A1-B0EC-448A-9D0C-A6ED1828476F}" dt="2022-05-04T00:37:59.573" v="7227" actId="14100"/>
          <ac:picMkLst>
            <pc:docMk/>
            <pc:sldMk cId="3239650090" sldId="318"/>
            <ac:picMk id="2" creationId="{72F83807-DC25-4C58-A046-CC2454D6CD2C}"/>
          </ac:picMkLst>
        </pc:picChg>
        <pc:picChg chg="mod">
          <ac:chgData name="teddy meissner" userId="06ddbba42d9081fd" providerId="LiveId" clId="{C35B26A1-B0EC-448A-9D0C-A6ED1828476F}" dt="2022-05-04T00:37:56.076" v="7226" actId="14100"/>
          <ac:picMkLst>
            <pc:docMk/>
            <pc:sldMk cId="3239650090" sldId="318"/>
            <ac:picMk id="3" creationId="{81B5F057-76A0-4458-B3F4-C42B872AF728}"/>
          </ac:picMkLst>
        </pc:picChg>
        <pc:picChg chg="mod">
          <ac:chgData name="teddy meissner" userId="06ddbba42d9081fd" providerId="LiveId" clId="{C35B26A1-B0EC-448A-9D0C-A6ED1828476F}" dt="2022-05-04T00:38:20.038" v="7233" actId="1076"/>
          <ac:picMkLst>
            <pc:docMk/>
            <pc:sldMk cId="3239650090" sldId="318"/>
            <ac:picMk id="15" creationId="{16E5C0AE-144C-428D-B751-A7013FA6613B}"/>
          </ac:picMkLst>
        </pc:picChg>
        <pc:picChg chg="mod">
          <ac:chgData name="teddy meissner" userId="06ddbba42d9081fd" providerId="LiveId" clId="{C35B26A1-B0EC-448A-9D0C-A6ED1828476F}" dt="2022-05-04T00:38:06.409" v="7229" actId="14100"/>
          <ac:picMkLst>
            <pc:docMk/>
            <pc:sldMk cId="3239650090" sldId="318"/>
            <ac:picMk id="16" creationId="{A27D0FD3-E261-496F-B1A4-945A7FF52FF6}"/>
          </ac:picMkLst>
        </pc:picChg>
        <pc:picChg chg="mod">
          <ac:chgData name="teddy meissner" userId="06ddbba42d9081fd" providerId="LiveId" clId="{C35B26A1-B0EC-448A-9D0C-A6ED1828476F}" dt="2022-05-04T00:38:09.748" v="7230" actId="14100"/>
          <ac:picMkLst>
            <pc:docMk/>
            <pc:sldMk cId="3239650090" sldId="318"/>
            <ac:picMk id="17" creationId="{2E9A7D17-74D4-4E86-8532-9E76144EE24B}"/>
          </ac:picMkLst>
        </pc:picChg>
        <pc:picChg chg="mod">
          <ac:chgData name="teddy meissner" userId="06ddbba42d9081fd" providerId="LiveId" clId="{C35B26A1-B0EC-448A-9D0C-A6ED1828476F}" dt="2022-05-04T00:38:13.599" v="7231" actId="14100"/>
          <ac:picMkLst>
            <pc:docMk/>
            <pc:sldMk cId="3239650090" sldId="318"/>
            <ac:picMk id="18" creationId="{02442EC5-A7C9-4BEB-B5EE-89D3E68A066D}"/>
          </ac:picMkLst>
        </pc:picChg>
      </pc:sldChg>
      <pc:sldChg chg="addSp delSp modSp mod">
        <pc:chgData name="teddy meissner" userId="06ddbba42d9081fd" providerId="LiveId" clId="{C35B26A1-B0EC-448A-9D0C-A6ED1828476F}" dt="2022-05-04T03:11:55.322" v="8541" actId="1076"/>
        <pc:sldMkLst>
          <pc:docMk/>
          <pc:sldMk cId="1940235122" sldId="319"/>
        </pc:sldMkLst>
        <pc:spChg chg="add del mod">
          <ac:chgData name="teddy meissner" userId="06ddbba42d9081fd" providerId="LiveId" clId="{C35B26A1-B0EC-448A-9D0C-A6ED1828476F}" dt="2022-05-04T02:41:09.469" v="8442"/>
          <ac:spMkLst>
            <pc:docMk/>
            <pc:sldMk cId="1940235122" sldId="319"/>
            <ac:spMk id="2" creationId="{52A37B59-4807-B6E9-BCA3-34F5DF79FF87}"/>
          </ac:spMkLst>
        </pc:spChg>
        <pc:spChg chg="mod">
          <ac:chgData name="teddy meissner" userId="06ddbba42d9081fd" providerId="LiveId" clId="{C35B26A1-B0EC-448A-9D0C-A6ED1828476F}" dt="2022-05-04T03:04:33.079" v="8476" actId="404"/>
          <ac:spMkLst>
            <pc:docMk/>
            <pc:sldMk cId="1940235122" sldId="319"/>
            <ac:spMk id="6" creationId="{A75B7A3C-39B8-4A8F-AD63-A52AB2919D90}"/>
          </ac:spMkLst>
        </pc:spChg>
        <pc:spChg chg="add del mod">
          <ac:chgData name="teddy meissner" userId="06ddbba42d9081fd" providerId="LiveId" clId="{C35B26A1-B0EC-448A-9D0C-A6ED1828476F}" dt="2022-05-01T23:37:20.338" v="151" actId="478"/>
          <ac:spMkLst>
            <pc:docMk/>
            <pc:sldMk cId="1940235122" sldId="319"/>
            <ac:spMk id="10" creationId="{05332284-9FD3-434A-A3B5-6DDCA251A3CF}"/>
          </ac:spMkLst>
        </pc:spChg>
        <pc:spChg chg="add mod">
          <ac:chgData name="teddy meissner" userId="06ddbba42d9081fd" providerId="LiveId" clId="{C35B26A1-B0EC-448A-9D0C-A6ED1828476F}" dt="2022-05-04T03:11:12.334" v="8532" actId="1076"/>
          <ac:spMkLst>
            <pc:docMk/>
            <pc:sldMk cId="1940235122" sldId="319"/>
            <ac:spMk id="19" creationId="{E4BACFB2-573F-4F09-8EEF-7F70CBF9A198}"/>
          </ac:spMkLst>
        </pc:spChg>
        <pc:picChg chg="add mod">
          <ac:chgData name="teddy meissner" userId="06ddbba42d9081fd" providerId="LiveId" clId="{C35B26A1-B0EC-448A-9D0C-A6ED1828476F}" dt="2022-05-04T03:11:35.735" v="8537" actId="14100"/>
          <ac:picMkLst>
            <pc:docMk/>
            <pc:sldMk cId="1940235122" sldId="319"/>
            <ac:picMk id="5" creationId="{808C2BC8-04B2-FEBB-58BA-9915DCAA7441}"/>
          </ac:picMkLst>
        </pc:picChg>
        <pc:picChg chg="del mod">
          <ac:chgData name="teddy meissner" userId="06ddbba42d9081fd" providerId="LiveId" clId="{C35B26A1-B0EC-448A-9D0C-A6ED1828476F}" dt="2022-05-04T02:22:16.006" v="8375" actId="478"/>
          <ac:picMkLst>
            <pc:docMk/>
            <pc:sldMk cId="1940235122" sldId="319"/>
            <ac:picMk id="7" creationId="{71BFD71A-A699-4BA2-979B-EC8F19AC8D1E}"/>
          </ac:picMkLst>
        </pc:picChg>
        <pc:picChg chg="add mod">
          <ac:chgData name="teddy meissner" userId="06ddbba42d9081fd" providerId="LiveId" clId="{C35B26A1-B0EC-448A-9D0C-A6ED1828476F}" dt="2022-05-04T03:11:55.322" v="8541" actId="1076"/>
          <ac:picMkLst>
            <pc:docMk/>
            <pc:sldMk cId="1940235122" sldId="319"/>
            <ac:picMk id="8" creationId="{0EAB497B-6928-6B05-27AC-FE30841D1B28}"/>
          </ac:picMkLst>
        </pc:picChg>
        <pc:picChg chg="add mod">
          <ac:chgData name="teddy meissner" userId="06ddbba42d9081fd" providerId="LiveId" clId="{C35B26A1-B0EC-448A-9D0C-A6ED1828476F}" dt="2022-05-04T03:11:41.468" v="8539" actId="1076"/>
          <ac:picMkLst>
            <pc:docMk/>
            <pc:sldMk cId="1940235122" sldId="319"/>
            <ac:picMk id="9" creationId="{5A1A8A3E-74F8-4AA9-A717-23B779B9F85A}"/>
          </ac:picMkLst>
        </pc:picChg>
        <pc:picChg chg="add del">
          <ac:chgData name="teddy meissner" userId="06ddbba42d9081fd" providerId="LiveId" clId="{C35B26A1-B0EC-448A-9D0C-A6ED1828476F}" dt="2022-05-01T23:36:28.684" v="80" actId="478"/>
          <ac:picMkLst>
            <pc:docMk/>
            <pc:sldMk cId="1940235122" sldId="319"/>
            <ac:picMk id="12" creationId="{469A0349-656D-48F2-B0BB-43695184B4AB}"/>
          </ac:picMkLst>
        </pc:picChg>
      </pc:sldChg>
      <pc:sldChg chg="addSp delSp modSp add del mod ord">
        <pc:chgData name="teddy meissner" userId="06ddbba42d9081fd" providerId="LiveId" clId="{C35B26A1-B0EC-448A-9D0C-A6ED1828476F}" dt="2022-05-03T21:05:15.140" v="5481" actId="2696"/>
        <pc:sldMkLst>
          <pc:docMk/>
          <pc:sldMk cId="4293432008" sldId="320"/>
        </pc:sldMkLst>
        <pc:spChg chg="mod">
          <ac:chgData name="teddy meissner" userId="06ddbba42d9081fd" providerId="LiveId" clId="{C35B26A1-B0EC-448A-9D0C-A6ED1828476F}" dt="2022-05-03T01:06:24.924" v="575" actId="20577"/>
          <ac:spMkLst>
            <pc:docMk/>
            <pc:sldMk cId="4293432008" sldId="320"/>
            <ac:spMk id="10" creationId="{1357132F-2FB8-440B-98B7-E874631D3966}"/>
          </ac:spMkLst>
        </pc:spChg>
        <pc:picChg chg="add del mod">
          <ac:chgData name="teddy meissner" userId="06ddbba42d9081fd" providerId="LiveId" clId="{C35B26A1-B0EC-448A-9D0C-A6ED1828476F}" dt="2022-05-03T01:03:50.354" v="509" actId="478"/>
          <ac:picMkLst>
            <pc:docMk/>
            <pc:sldMk cId="4293432008" sldId="320"/>
            <ac:picMk id="3" creationId="{BC0238AD-A630-4587-9DE3-CAE87FCFACE8}"/>
          </ac:picMkLst>
        </pc:picChg>
        <pc:picChg chg="add del mod">
          <ac:chgData name="teddy meissner" userId="06ddbba42d9081fd" providerId="LiveId" clId="{C35B26A1-B0EC-448A-9D0C-A6ED1828476F}" dt="2022-05-03T01:03:51.171" v="510" actId="478"/>
          <ac:picMkLst>
            <pc:docMk/>
            <pc:sldMk cId="4293432008" sldId="320"/>
            <ac:picMk id="5" creationId="{B9216AE0-BB34-4A8A-801D-E9812C90FDDE}"/>
          </ac:picMkLst>
        </pc:picChg>
        <pc:picChg chg="add mod">
          <ac:chgData name="teddy meissner" userId="06ddbba42d9081fd" providerId="LiveId" clId="{C35B26A1-B0EC-448A-9D0C-A6ED1828476F}" dt="2022-05-03T01:29:11.813" v="712" actId="1076"/>
          <ac:picMkLst>
            <pc:docMk/>
            <pc:sldMk cId="4293432008" sldId="320"/>
            <ac:picMk id="7" creationId="{6D19BAB3-345D-417D-B8F3-786657637CC9}"/>
          </ac:picMkLst>
        </pc:picChg>
        <pc:picChg chg="add mod">
          <ac:chgData name="teddy meissner" userId="06ddbba42d9081fd" providerId="LiveId" clId="{C35B26A1-B0EC-448A-9D0C-A6ED1828476F}" dt="2022-05-03T01:29:32.111" v="713" actId="1076"/>
          <ac:picMkLst>
            <pc:docMk/>
            <pc:sldMk cId="4293432008" sldId="320"/>
            <ac:picMk id="8" creationId="{55502678-CD6A-498B-A7B1-7C2373FA30CF}"/>
          </ac:picMkLst>
        </pc:picChg>
        <pc:picChg chg="del">
          <ac:chgData name="teddy meissner" userId="06ddbba42d9081fd" providerId="LiveId" clId="{C35B26A1-B0EC-448A-9D0C-A6ED1828476F}" dt="2022-05-01T23:39:53.243" v="202" actId="478"/>
          <ac:picMkLst>
            <pc:docMk/>
            <pc:sldMk cId="4293432008" sldId="320"/>
            <ac:picMk id="16" creationId="{ABFF13E9-6B37-4BED-A7AC-543955D78CC5}"/>
          </ac:picMkLst>
        </pc:picChg>
        <pc:picChg chg="del">
          <ac:chgData name="teddy meissner" userId="06ddbba42d9081fd" providerId="LiveId" clId="{C35B26A1-B0EC-448A-9D0C-A6ED1828476F}" dt="2022-05-01T23:39:53.914" v="203" actId="478"/>
          <ac:picMkLst>
            <pc:docMk/>
            <pc:sldMk cId="4293432008" sldId="320"/>
            <ac:picMk id="18" creationId="{A9CE83E8-CF5F-4E36-B954-633B29930BA1}"/>
          </ac:picMkLst>
        </pc:picChg>
      </pc:sldChg>
      <pc:sldChg chg="addSp delSp modSp new del mod">
        <pc:chgData name="teddy meissner" userId="06ddbba42d9081fd" providerId="LiveId" clId="{C35B26A1-B0EC-448A-9D0C-A6ED1828476F}" dt="2022-05-02T00:04:40.981" v="287" actId="47"/>
        <pc:sldMkLst>
          <pc:docMk/>
          <pc:sldMk cId="1776352968" sldId="321"/>
        </pc:sldMkLst>
        <pc:spChg chg="del">
          <ac:chgData name="teddy meissner" userId="06ddbba42d9081fd" providerId="LiveId" clId="{C35B26A1-B0EC-448A-9D0C-A6ED1828476F}" dt="2022-05-02T00:03:35.603" v="266" actId="478"/>
          <ac:spMkLst>
            <pc:docMk/>
            <pc:sldMk cId="1776352968" sldId="321"/>
            <ac:spMk id="2" creationId="{0B70FB8C-5A82-4B20-8233-A77B33B0B079}"/>
          </ac:spMkLst>
        </pc:spChg>
        <pc:spChg chg="del">
          <ac:chgData name="teddy meissner" userId="06ddbba42d9081fd" providerId="LiveId" clId="{C35B26A1-B0EC-448A-9D0C-A6ED1828476F}" dt="2022-05-02T00:03:33.506" v="264" actId="478"/>
          <ac:spMkLst>
            <pc:docMk/>
            <pc:sldMk cId="1776352968" sldId="321"/>
            <ac:spMk id="3" creationId="{00655EE4-7B23-4DE5-994F-B4C4D61713F3}"/>
          </ac:spMkLst>
        </pc:spChg>
        <pc:spChg chg="del">
          <ac:chgData name="teddy meissner" userId="06ddbba42d9081fd" providerId="LiveId" clId="{C35B26A1-B0EC-448A-9D0C-A6ED1828476F}" dt="2022-05-02T00:03:34.400" v="265" actId="478"/>
          <ac:spMkLst>
            <pc:docMk/>
            <pc:sldMk cId="1776352968" sldId="321"/>
            <ac:spMk id="4" creationId="{58B7597B-727A-4D8F-A0FC-51931A095A7B}"/>
          </ac:spMkLst>
        </pc:spChg>
        <pc:spChg chg="del">
          <ac:chgData name="teddy meissner" userId="06ddbba42d9081fd" providerId="LiveId" clId="{C35B26A1-B0EC-448A-9D0C-A6ED1828476F}" dt="2022-05-02T00:03:39.313" v="268" actId="478"/>
          <ac:spMkLst>
            <pc:docMk/>
            <pc:sldMk cId="1776352968" sldId="321"/>
            <ac:spMk id="5" creationId="{0CB3677D-322D-423C-9353-2DD17A51E658}"/>
          </ac:spMkLst>
        </pc:spChg>
        <pc:spChg chg="del">
          <ac:chgData name="teddy meissner" userId="06ddbba42d9081fd" providerId="LiveId" clId="{C35B26A1-B0EC-448A-9D0C-A6ED1828476F}" dt="2022-05-02T00:03:36.826" v="267" actId="478"/>
          <ac:spMkLst>
            <pc:docMk/>
            <pc:sldMk cId="1776352968" sldId="321"/>
            <ac:spMk id="6" creationId="{F31938B3-899F-4875-904B-2F3386634D2E}"/>
          </ac:spMkLst>
        </pc:spChg>
        <pc:picChg chg="add del mod">
          <ac:chgData name="teddy meissner" userId="06ddbba42d9081fd" providerId="LiveId" clId="{C35B26A1-B0EC-448A-9D0C-A6ED1828476F}" dt="2022-05-02T00:04:33.731" v="283" actId="21"/>
          <ac:picMkLst>
            <pc:docMk/>
            <pc:sldMk cId="1776352968" sldId="321"/>
            <ac:picMk id="9" creationId="{288A56CA-D097-400F-BCCB-E01E60208FBC}"/>
          </ac:picMkLst>
        </pc:picChg>
      </pc:sldChg>
      <pc:sldChg chg="addSp delSp modSp new mod ord">
        <pc:chgData name="teddy meissner" userId="06ddbba42d9081fd" providerId="LiveId" clId="{C35B26A1-B0EC-448A-9D0C-A6ED1828476F}" dt="2022-05-05T15:28:05.879" v="9810" actId="20577"/>
        <pc:sldMkLst>
          <pc:docMk/>
          <pc:sldMk cId="2897197450" sldId="322"/>
        </pc:sldMkLst>
        <pc:spChg chg="add del mod">
          <ac:chgData name="teddy meissner" userId="06ddbba42d9081fd" providerId="LiveId" clId="{C35B26A1-B0EC-448A-9D0C-A6ED1828476F}" dt="2022-05-03T17:37:42.346" v="4775"/>
          <ac:spMkLst>
            <pc:docMk/>
            <pc:sldMk cId="2897197450" sldId="322"/>
            <ac:spMk id="2" creationId="{21E32F72-D12A-413C-A926-9041C2142BB0}"/>
          </ac:spMkLst>
        </pc:spChg>
        <pc:spChg chg="del">
          <ac:chgData name="teddy meissner" userId="06ddbba42d9081fd" providerId="LiveId" clId="{C35B26A1-B0EC-448A-9D0C-A6ED1828476F}" dt="2022-05-02T00:04:37.921" v="285" actId="478"/>
          <ac:spMkLst>
            <pc:docMk/>
            <pc:sldMk cId="2897197450" sldId="322"/>
            <ac:spMk id="2" creationId="{A50AC064-CAA3-487B-9D1B-E37C87C0988D}"/>
          </ac:spMkLst>
        </pc:spChg>
        <pc:spChg chg="add del mod">
          <ac:chgData name="teddy meissner" userId="06ddbba42d9081fd" providerId="LiveId" clId="{C35B26A1-B0EC-448A-9D0C-A6ED1828476F}" dt="2022-05-04T20:22:41.476" v="9701"/>
          <ac:spMkLst>
            <pc:docMk/>
            <pc:sldMk cId="2897197450" sldId="322"/>
            <ac:spMk id="2" creationId="{D395A732-90D6-A0F3-DDD7-263C1E2E8AA1}"/>
          </ac:spMkLst>
        </pc:spChg>
        <pc:spChg chg="add mod">
          <ac:chgData name="teddy meissner" userId="06ddbba42d9081fd" providerId="LiveId" clId="{C35B26A1-B0EC-448A-9D0C-A6ED1828476F}" dt="2022-05-03T23:55:26.348" v="6507" actId="1076"/>
          <ac:spMkLst>
            <pc:docMk/>
            <pc:sldMk cId="2897197450" sldId="322"/>
            <ac:spMk id="3" creationId="{17942B0B-B4B7-5C42-51E6-C91C5BCDA962}"/>
          </ac:spMkLst>
        </pc:spChg>
        <pc:spChg chg="del">
          <ac:chgData name="teddy meissner" userId="06ddbba42d9081fd" providerId="LiveId" clId="{C35B26A1-B0EC-448A-9D0C-A6ED1828476F}" dt="2022-05-02T00:04:37.281" v="284" actId="478"/>
          <ac:spMkLst>
            <pc:docMk/>
            <pc:sldMk cId="2897197450" sldId="322"/>
            <ac:spMk id="3" creationId="{2A1EF6A3-D901-4B26-A51D-C75C6D996EAD}"/>
          </ac:spMkLst>
        </pc:spChg>
        <pc:spChg chg="mod">
          <ac:chgData name="teddy meissner" userId="06ddbba42d9081fd" providerId="LiveId" clId="{C35B26A1-B0EC-448A-9D0C-A6ED1828476F}" dt="2022-05-04T20:22:41.476" v="9701"/>
          <ac:spMkLst>
            <pc:docMk/>
            <pc:sldMk cId="2897197450" sldId="322"/>
            <ac:spMk id="4" creationId="{92D8BF50-5BFA-4D90-9FD8-472877D2BD16}"/>
          </ac:spMkLst>
        </pc:spChg>
        <pc:spChg chg="add mod">
          <ac:chgData name="teddy meissner" userId="06ddbba42d9081fd" providerId="LiveId" clId="{C35B26A1-B0EC-448A-9D0C-A6ED1828476F}" dt="2022-05-04T03:08:15.822" v="8523" actId="1076"/>
          <ac:spMkLst>
            <pc:docMk/>
            <pc:sldMk cId="2897197450" sldId="322"/>
            <ac:spMk id="5" creationId="{E81DBE03-4EE9-8075-3F60-3EB205AB1E2A}"/>
          </ac:spMkLst>
        </pc:spChg>
        <pc:spChg chg="add del mod">
          <ac:chgData name="teddy meissner" userId="06ddbba42d9081fd" providerId="LiveId" clId="{C35B26A1-B0EC-448A-9D0C-A6ED1828476F}" dt="2022-05-04T03:08:05.991" v="8522"/>
          <ac:spMkLst>
            <pc:docMk/>
            <pc:sldMk cId="2897197450" sldId="322"/>
            <ac:spMk id="6" creationId="{6AE41657-0EF4-CF97-4BF8-E6659ED1604A}"/>
          </ac:spMkLst>
        </pc:spChg>
        <pc:spChg chg="add del mod">
          <ac:chgData name="teddy meissner" userId="06ddbba42d9081fd" providerId="LiveId" clId="{C35B26A1-B0EC-448A-9D0C-A6ED1828476F}" dt="2022-05-04T20:22:41.476" v="9701"/>
          <ac:spMkLst>
            <pc:docMk/>
            <pc:sldMk cId="2897197450" sldId="322"/>
            <ac:spMk id="6" creationId="{B86E0CCE-A746-65F6-C0E4-0891A99D6CAA}"/>
          </ac:spMkLst>
        </pc:spChg>
        <pc:spChg chg="add del mod">
          <ac:chgData name="teddy meissner" userId="06ddbba42d9081fd" providerId="LiveId" clId="{C35B26A1-B0EC-448A-9D0C-A6ED1828476F}" dt="2022-05-03T01:59:05.923" v="734" actId="478"/>
          <ac:spMkLst>
            <pc:docMk/>
            <pc:sldMk cId="2897197450" sldId="322"/>
            <ac:spMk id="7" creationId="{936491DD-4E82-4D7B-9865-A8429B912E61}"/>
          </ac:spMkLst>
        </pc:spChg>
        <pc:spChg chg="add del mod">
          <ac:chgData name="teddy meissner" userId="06ddbba42d9081fd" providerId="LiveId" clId="{C35B26A1-B0EC-448A-9D0C-A6ED1828476F}" dt="2022-05-04T20:22:41.476" v="9701"/>
          <ac:spMkLst>
            <pc:docMk/>
            <pc:sldMk cId="2897197450" sldId="322"/>
            <ac:spMk id="7" creationId="{DA9B4BB3-3DAE-5AC3-6B53-D9739B5D74E7}"/>
          </ac:spMkLst>
        </pc:spChg>
        <pc:spChg chg="add del mod">
          <ac:chgData name="teddy meissner" userId="06ddbba42d9081fd" providerId="LiveId" clId="{C35B26A1-B0EC-448A-9D0C-A6ED1828476F}" dt="2022-05-03T01:59:25.625" v="738" actId="22"/>
          <ac:spMkLst>
            <pc:docMk/>
            <pc:sldMk cId="2897197450" sldId="322"/>
            <ac:spMk id="9" creationId="{3DE3DB39-6B73-451D-A1FD-9CB118F446A8}"/>
          </ac:spMkLst>
        </pc:spChg>
        <pc:spChg chg="add del mod">
          <ac:chgData name="teddy meissner" userId="06ddbba42d9081fd" providerId="LiveId" clId="{C35B26A1-B0EC-448A-9D0C-A6ED1828476F}" dt="2022-05-03T02:00:24.681" v="750" actId="478"/>
          <ac:spMkLst>
            <pc:docMk/>
            <pc:sldMk cId="2897197450" sldId="322"/>
            <ac:spMk id="12" creationId="{A80F8897-E377-4685-8238-AC044CD04D80}"/>
          </ac:spMkLst>
        </pc:spChg>
        <pc:spChg chg="add del mod">
          <ac:chgData name="teddy meissner" userId="06ddbba42d9081fd" providerId="LiveId" clId="{C35B26A1-B0EC-448A-9D0C-A6ED1828476F}" dt="2022-05-03T02:01:04.398" v="774" actId="767"/>
          <ac:spMkLst>
            <pc:docMk/>
            <pc:sldMk cId="2897197450" sldId="322"/>
            <ac:spMk id="13" creationId="{D616CE52-9A07-4FA0-BCC4-B40CA99F0576}"/>
          </ac:spMkLst>
        </pc:spChg>
        <pc:spChg chg="add mod">
          <ac:chgData name="teddy meissner" userId="06ddbba42d9081fd" providerId="LiveId" clId="{C35B26A1-B0EC-448A-9D0C-A6ED1828476F}" dt="2022-05-05T15:28:05.879" v="9810" actId="20577"/>
          <ac:spMkLst>
            <pc:docMk/>
            <pc:sldMk cId="2897197450" sldId="322"/>
            <ac:spMk id="15" creationId="{556C11EA-57F1-4D8D-AC4F-83CCDDBCB25C}"/>
          </ac:spMkLst>
        </pc:spChg>
        <pc:picChg chg="add del mod">
          <ac:chgData name="teddy meissner" userId="06ddbba42d9081fd" providerId="LiveId" clId="{C35B26A1-B0EC-448A-9D0C-A6ED1828476F}" dt="2022-05-03T01:58:42.528" v="730" actId="478"/>
          <ac:picMkLst>
            <pc:docMk/>
            <pc:sldMk cId="2897197450" sldId="322"/>
            <ac:picMk id="5" creationId="{A97045C9-D0B5-4AE9-8AE5-32B0CA310348}"/>
          </ac:picMkLst>
        </pc:picChg>
        <pc:picChg chg="add del mod">
          <ac:chgData name="teddy meissner" userId="06ddbba42d9081fd" providerId="LiveId" clId="{C35B26A1-B0EC-448A-9D0C-A6ED1828476F}" dt="2022-05-03T01:59:41.058" v="742" actId="478"/>
          <ac:picMkLst>
            <pc:docMk/>
            <pc:sldMk cId="2897197450" sldId="322"/>
            <ac:picMk id="11" creationId="{8718A85D-15B9-462B-BC98-6C1F633D8506}"/>
          </ac:picMkLst>
        </pc:picChg>
      </pc:sldChg>
      <pc:sldChg chg="addSp delSp modSp new mod">
        <pc:chgData name="teddy meissner" userId="06ddbba42d9081fd" providerId="LiveId" clId="{C35B26A1-B0EC-448A-9D0C-A6ED1828476F}" dt="2022-05-05T15:32:11.917" v="9828" actId="1076"/>
        <pc:sldMkLst>
          <pc:docMk/>
          <pc:sldMk cId="828424069" sldId="323"/>
        </pc:sldMkLst>
        <pc:spChg chg="del">
          <ac:chgData name="teddy meissner" userId="06ddbba42d9081fd" providerId="LiveId" clId="{C35B26A1-B0EC-448A-9D0C-A6ED1828476F}" dt="2022-05-03T03:52:02.438" v="2177" actId="478"/>
          <ac:spMkLst>
            <pc:docMk/>
            <pc:sldMk cId="828424069" sldId="323"/>
            <ac:spMk id="2" creationId="{A7FD99C3-73EE-47DD-B54A-0D7676314C5C}"/>
          </ac:spMkLst>
        </pc:spChg>
        <pc:spChg chg="mod">
          <ac:chgData name="teddy meissner" userId="06ddbba42d9081fd" providerId="LiveId" clId="{C35B26A1-B0EC-448A-9D0C-A6ED1828476F}" dt="2022-05-03T03:52:16.395" v="2181" actId="14100"/>
          <ac:spMkLst>
            <pc:docMk/>
            <pc:sldMk cId="828424069" sldId="323"/>
            <ac:spMk id="3" creationId="{05D08BC5-790C-4105-B47D-1EBDD7573CE7}"/>
          </ac:spMkLst>
        </pc:spChg>
        <pc:spChg chg="mod">
          <ac:chgData name="teddy meissner" userId="06ddbba42d9081fd" providerId="LiveId" clId="{C35B26A1-B0EC-448A-9D0C-A6ED1828476F}" dt="2022-05-05T15:32:06.611" v="9827" actId="20577"/>
          <ac:spMkLst>
            <pc:docMk/>
            <pc:sldMk cId="828424069" sldId="323"/>
            <ac:spMk id="4" creationId="{9C524893-006B-492D-A27D-BFFFBDB7AB72}"/>
          </ac:spMkLst>
        </pc:spChg>
        <pc:spChg chg="del">
          <ac:chgData name="teddy meissner" userId="06ddbba42d9081fd" providerId="LiveId" clId="{C35B26A1-B0EC-448A-9D0C-A6ED1828476F}" dt="2022-05-03T04:04:49.232" v="2473" actId="478"/>
          <ac:spMkLst>
            <pc:docMk/>
            <pc:sldMk cId="828424069" sldId="323"/>
            <ac:spMk id="5" creationId="{D83B6538-3C96-480F-837D-F2DAF8676FFA}"/>
          </ac:spMkLst>
        </pc:spChg>
        <pc:spChg chg="del">
          <ac:chgData name="teddy meissner" userId="06ddbba42d9081fd" providerId="LiveId" clId="{C35B26A1-B0EC-448A-9D0C-A6ED1828476F}" dt="2022-05-03T04:22:29.933" v="2777" actId="478"/>
          <ac:spMkLst>
            <pc:docMk/>
            <pc:sldMk cId="828424069" sldId="323"/>
            <ac:spMk id="6" creationId="{A0A2A1DC-1366-46F2-9032-D645BBDB7C5C}"/>
          </ac:spMkLst>
        </pc:spChg>
        <pc:picChg chg="add mod">
          <ac:chgData name="teddy meissner" userId="06ddbba42d9081fd" providerId="LiveId" clId="{C35B26A1-B0EC-448A-9D0C-A6ED1828476F}" dt="2022-05-05T15:32:11.917" v="9828" actId="1076"/>
          <ac:picMkLst>
            <pc:docMk/>
            <pc:sldMk cId="828424069" sldId="323"/>
            <ac:picMk id="9" creationId="{A8BE1EB6-A3C2-4AB9-8394-FB7AFA317C9B}"/>
          </ac:picMkLst>
        </pc:picChg>
      </pc:sldChg>
      <pc:sldChg chg="addSp delSp modSp new del mod ord">
        <pc:chgData name="teddy meissner" userId="06ddbba42d9081fd" providerId="LiveId" clId="{C35B26A1-B0EC-448A-9D0C-A6ED1828476F}" dt="2022-05-03T04:19:37.078" v="2612" actId="47"/>
        <pc:sldMkLst>
          <pc:docMk/>
          <pc:sldMk cId="2314918344" sldId="324"/>
        </pc:sldMkLst>
        <pc:spChg chg="del">
          <ac:chgData name="teddy meissner" userId="06ddbba42d9081fd" providerId="LiveId" clId="{C35B26A1-B0EC-448A-9D0C-A6ED1828476F}" dt="2022-05-02T16:00:22.823" v="455" actId="478"/>
          <ac:spMkLst>
            <pc:docMk/>
            <pc:sldMk cId="2314918344" sldId="324"/>
            <ac:spMk id="2" creationId="{057C7CD6-B2AB-4A57-8C20-F0BCA1F0DA7C}"/>
          </ac:spMkLst>
        </pc:spChg>
        <pc:spChg chg="mod">
          <ac:chgData name="teddy meissner" userId="06ddbba42d9081fd" providerId="LiveId" clId="{C35B26A1-B0EC-448A-9D0C-A6ED1828476F}" dt="2022-05-02T16:00:12.447" v="452" actId="1076"/>
          <ac:spMkLst>
            <pc:docMk/>
            <pc:sldMk cId="2314918344" sldId="324"/>
            <ac:spMk id="3" creationId="{15600C01-E818-4EB6-B1D1-7638E8644A76}"/>
          </ac:spMkLst>
        </pc:spChg>
        <pc:spChg chg="del">
          <ac:chgData name="teddy meissner" userId="06ddbba42d9081fd" providerId="LiveId" clId="{C35B26A1-B0EC-448A-9D0C-A6ED1828476F}" dt="2022-05-02T16:00:21.409" v="454" actId="478"/>
          <ac:spMkLst>
            <pc:docMk/>
            <pc:sldMk cId="2314918344" sldId="324"/>
            <ac:spMk id="4" creationId="{DA60156F-A7AB-451F-94C4-955BAF23390F}"/>
          </ac:spMkLst>
        </pc:spChg>
        <pc:spChg chg="del mod">
          <ac:chgData name="teddy meissner" userId="06ddbba42d9081fd" providerId="LiveId" clId="{C35B26A1-B0EC-448A-9D0C-A6ED1828476F}" dt="2022-05-03T01:32:24.833" v="728" actId="478"/>
          <ac:spMkLst>
            <pc:docMk/>
            <pc:sldMk cId="2314918344" sldId="324"/>
            <ac:spMk id="5" creationId="{C600E4F0-E6A7-43A0-A006-6383CE077F0B}"/>
          </ac:spMkLst>
        </pc:spChg>
        <pc:spChg chg="del">
          <ac:chgData name="teddy meissner" userId="06ddbba42d9081fd" providerId="LiveId" clId="{C35B26A1-B0EC-448A-9D0C-A6ED1828476F}" dt="2022-05-03T01:32:19.001" v="726" actId="478"/>
          <ac:spMkLst>
            <pc:docMk/>
            <pc:sldMk cId="2314918344" sldId="324"/>
            <ac:spMk id="6" creationId="{BED27473-3FF8-4F5D-81E7-F4C864390CF1}"/>
          </ac:spMkLst>
        </pc:spChg>
        <pc:picChg chg="add del mod">
          <ac:chgData name="teddy meissner" userId="06ddbba42d9081fd" providerId="LiveId" clId="{C35B26A1-B0EC-448A-9D0C-A6ED1828476F}" dt="2022-05-02T16:04:05.311" v="463" actId="478"/>
          <ac:picMkLst>
            <pc:docMk/>
            <pc:sldMk cId="2314918344" sldId="324"/>
            <ac:picMk id="8" creationId="{F5D8E245-C949-43A2-95A6-138C9A5F960A}"/>
          </ac:picMkLst>
        </pc:picChg>
        <pc:picChg chg="add mod">
          <ac:chgData name="teddy meissner" userId="06ddbba42d9081fd" providerId="LiveId" clId="{C35B26A1-B0EC-448A-9D0C-A6ED1828476F}" dt="2022-05-02T16:04:07.607" v="464" actId="1076"/>
          <ac:picMkLst>
            <pc:docMk/>
            <pc:sldMk cId="2314918344" sldId="324"/>
            <ac:picMk id="9" creationId="{43914FB5-EBFA-42FC-BBCC-3573B4A9A53C}"/>
          </ac:picMkLst>
        </pc:picChg>
        <pc:picChg chg="add del mod">
          <ac:chgData name="teddy meissner" userId="06ddbba42d9081fd" providerId="LiveId" clId="{C35B26A1-B0EC-448A-9D0C-A6ED1828476F}" dt="2022-05-03T04:19:11.931" v="2608" actId="21"/>
          <ac:picMkLst>
            <pc:docMk/>
            <pc:sldMk cId="2314918344" sldId="324"/>
            <ac:picMk id="10" creationId="{7AAE5ECC-3D91-46ED-AC12-2B2EC3397920}"/>
          </ac:picMkLst>
        </pc:picChg>
      </pc:sldChg>
      <pc:sldChg chg="addSp delSp modSp new del mod">
        <pc:chgData name="teddy meissner" userId="06ddbba42d9081fd" providerId="LiveId" clId="{C35B26A1-B0EC-448A-9D0C-A6ED1828476F}" dt="2022-05-04T16:52:27.031" v="9543" actId="2696"/>
        <pc:sldMkLst>
          <pc:docMk/>
          <pc:sldMk cId="1783992958" sldId="325"/>
        </pc:sldMkLst>
        <pc:spChg chg="del">
          <ac:chgData name="teddy meissner" userId="06ddbba42d9081fd" providerId="LiveId" clId="{C35B26A1-B0EC-448A-9D0C-A6ED1828476F}" dt="2022-05-03T02:03:01.063" v="795" actId="478"/>
          <ac:spMkLst>
            <pc:docMk/>
            <pc:sldMk cId="1783992958" sldId="325"/>
            <ac:spMk id="2" creationId="{595C5A5C-8024-4F53-9CEB-4476283AB6CF}"/>
          </ac:spMkLst>
        </pc:spChg>
        <pc:spChg chg="mod">
          <ac:chgData name="teddy meissner" userId="06ddbba42d9081fd" providerId="LiveId" clId="{C35B26A1-B0EC-448A-9D0C-A6ED1828476F}" dt="2022-05-03T03:38:00.160" v="1492" actId="20577"/>
          <ac:spMkLst>
            <pc:docMk/>
            <pc:sldMk cId="1783992958" sldId="325"/>
            <ac:spMk id="3" creationId="{81435B15-9B65-4986-8A52-6F1AA59D957F}"/>
          </ac:spMkLst>
        </pc:spChg>
        <pc:spChg chg="del">
          <ac:chgData name="teddy meissner" userId="06ddbba42d9081fd" providerId="LiveId" clId="{C35B26A1-B0EC-448A-9D0C-A6ED1828476F}" dt="2022-05-03T02:03:00.160" v="794" actId="478"/>
          <ac:spMkLst>
            <pc:docMk/>
            <pc:sldMk cId="1783992958" sldId="325"/>
            <ac:spMk id="4" creationId="{84ECB158-2057-439F-B9C4-ED00AA938FD8}"/>
          </ac:spMkLst>
        </pc:spChg>
        <pc:spChg chg="del">
          <ac:chgData name="teddy meissner" userId="06ddbba42d9081fd" providerId="LiveId" clId="{C35B26A1-B0EC-448A-9D0C-A6ED1828476F}" dt="2022-05-03T02:03:16.360" v="798" actId="478"/>
          <ac:spMkLst>
            <pc:docMk/>
            <pc:sldMk cId="1783992958" sldId="325"/>
            <ac:spMk id="5" creationId="{F150115F-A83B-4130-BC5F-75EFDCD02D7E}"/>
          </ac:spMkLst>
        </pc:spChg>
        <pc:spChg chg="del">
          <ac:chgData name="teddy meissner" userId="06ddbba42d9081fd" providerId="LiveId" clId="{C35B26A1-B0EC-448A-9D0C-A6ED1828476F}" dt="2022-05-03T02:03:03.167" v="796" actId="478"/>
          <ac:spMkLst>
            <pc:docMk/>
            <pc:sldMk cId="1783992958" sldId="325"/>
            <ac:spMk id="6" creationId="{1199977B-D1DE-4AA0-85AB-33FA2D2B51F2}"/>
          </ac:spMkLst>
        </pc:spChg>
        <pc:spChg chg="add mod">
          <ac:chgData name="teddy meissner" userId="06ddbba42d9081fd" providerId="LiveId" clId="{C35B26A1-B0EC-448A-9D0C-A6ED1828476F}" dt="2022-05-04T16:45:50.679" v="9369" actId="20577"/>
          <ac:spMkLst>
            <pc:docMk/>
            <pc:sldMk cId="1783992958" sldId="325"/>
            <ac:spMk id="8" creationId="{A35BBC5F-F572-43D1-B496-DFB1F253D04E}"/>
          </ac:spMkLst>
        </pc:spChg>
      </pc:sldChg>
      <pc:sldChg chg="addSp delSp modSp add mod">
        <pc:chgData name="teddy meissner" userId="06ddbba42d9081fd" providerId="LiveId" clId="{C35B26A1-B0EC-448A-9D0C-A6ED1828476F}" dt="2022-05-05T15:37:14.332" v="9829" actId="1076"/>
        <pc:sldMkLst>
          <pc:docMk/>
          <pc:sldMk cId="4106395532" sldId="326"/>
        </pc:sldMkLst>
        <pc:spChg chg="add mod">
          <ac:chgData name="teddy meissner" userId="06ddbba42d9081fd" providerId="LiveId" clId="{C35B26A1-B0EC-448A-9D0C-A6ED1828476F}" dt="2022-05-03T17:49:02.025" v="5218" actId="1076"/>
          <ac:spMkLst>
            <pc:docMk/>
            <pc:sldMk cId="4106395532" sldId="326"/>
            <ac:spMk id="2" creationId="{B4FCEEAA-95C1-F123-3DE6-59DC66C663F9}"/>
          </ac:spMkLst>
        </pc:spChg>
        <pc:spChg chg="add mod">
          <ac:chgData name="teddy meissner" userId="06ddbba42d9081fd" providerId="LiveId" clId="{C35B26A1-B0EC-448A-9D0C-A6ED1828476F}" dt="2022-05-03T17:48:57.093" v="5217" actId="1076"/>
          <ac:spMkLst>
            <pc:docMk/>
            <pc:sldMk cId="4106395532" sldId="326"/>
            <ac:spMk id="4" creationId="{13CBAF1E-A6E5-37A1-6C27-18FCA79AAABE}"/>
          </ac:spMkLst>
        </pc:spChg>
        <pc:spChg chg="add mod">
          <ac:chgData name="teddy meissner" userId="06ddbba42d9081fd" providerId="LiveId" clId="{C35B26A1-B0EC-448A-9D0C-A6ED1828476F}" dt="2022-05-04T00:19:53.217" v="6903" actId="20577"/>
          <ac:spMkLst>
            <pc:docMk/>
            <pc:sldMk cId="4106395532" sldId="326"/>
            <ac:spMk id="6" creationId="{E74F3B5B-6B38-4C05-6852-A7B553ADBC06}"/>
          </ac:spMkLst>
        </pc:spChg>
        <pc:spChg chg="mod">
          <ac:chgData name="teddy meissner" userId="06ddbba42d9081fd" providerId="LiveId" clId="{C35B26A1-B0EC-448A-9D0C-A6ED1828476F}" dt="2022-05-04T00:20:18.271" v="6937" actId="1076"/>
          <ac:spMkLst>
            <pc:docMk/>
            <pc:sldMk cId="4106395532" sldId="326"/>
            <ac:spMk id="10" creationId="{1357132F-2FB8-440B-98B7-E874631D3966}"/>
          </ac:spMkLst>
        </pc:spChg>
        <pc:spChg chg="add mod">
          <ac:chgData name="teddy meissner" userId="06ddbba42d9081fd" providerId="LiveId" clId="{C35B26A1-B0EC-448A-9D0C-A6ED1828476F}" dt="2022-05-04T00:20:03.925" v="6906" actId="1076"/>
          <ac:spMkLst>
            <pc:docMk/>
            <pc:sldMk cId="4106395532" sldId="326"/>
            <ac:spMk id="15" creationId="{0DF79D80-2152-EA60-CD42-4CB0FC4D900F}"/>
          </ac:spMkLst>
        </pc:spChg>
        <pc:spChg chg="add mod">
          <ac:chgData name="teddy meissner" userId="06ddbba42d9081fd" providerId="LiveId" clId="{C35B26A1-B0EC-448A-9D0C-A6ED1828476F}" dt="2022-05-04T00:19:50.461" v="6902" actId="20577"/>
          <ac:spMkLst>
            <pc:docMk/>
            <pc:sldMk cId="4106395532" sldId="326"/>
            <ac:spMk id="17" creationId="{D300285C-EA29-D921-9D10-E5AEE03790BD}"/>
          </ac:spMkLst>
        </pc:spChg>
        <pc:spChg chg="del">
          <ac:chgData name="teddy meissner" userId="06ddbba42d9081fd" providerId="LiveId" clId="{C35B26A1-B0EC-448A-9D0C-A6ED1828476F}" dt="2022-05-03T17:48:05.920" v="5197" actId="478"/>
          <ac:spMkLst>
            <pc:docMk/>
            <pc:sldMk cId="4106395532" sldId="326"/>
            <ac:spMk id="22" creationId="{F7FCDCB8-C01A-4A19-A3DD-E15D0239427A}"/>
          </ac:spMkLst>
        </pc:spChg>
        <pc:picChg chg="add mod">
          <ac:chgData name="teddy meissner" userId="06ddbba42d9081fd" providerId="LiveId" clId="{C35B26A1-B0EC-448A-9D0C-A6ED1828476F}" dt="2022-05-03T17:48:02.763" v="5195" actId="1076"/>
          <ac:picMkLst>
            <pc:docMk/>
            <pc:sldMk cId="4106395532" sldId="326"/>
            <ac:picMk id="3" creationId="{C28B84F1-6F65-4C02-8FC8-8EF14AAD6509}"/>
          </ac:picMkLst>
        </pc:picChg>
        <pc:picChg chg="add mod">
          <ac:chgData name="teddy meissner" userId="06ddbba42d9081fd" providerId="LiveId" clId="{C35B26A1-B0EC-448A-9D0C-A6ED1828476F}" dt="2022-05-03T17:48:22.903" v="5204" actId="1076"/>
          <ac:picMkLst>
            <pc:docMk/>
            <pc:sldMk cId="4106395532" sldId="326"/>
            <ac:picMk id="5" creationId="{0C60901B-923B-4F2E-9DEF-8157CFDD19B5}"/>
          </ac:picMkLst>
        </pc:picChg>
        <pc:picChg chg="del">
          <ac:chgData name="teddy meissner" userId="06ddbba42d9081fd" providerId="LiveId" clId="{C35B26A1-B0EC-448A-9D0C-A6ED1828476F}" dt="2022-05-03T01:06:32.610" v="577" actId="478"/>
          <ac:picMkLst>
            <pc:docMk/>
            <pc:sldMk cId="4106395532" sldId="326"/>
            <ac:picMk id="7" creationId="{6D19BAB3-345D-417D-B8F3-786657637CC9}"/>
          </ac:picMkLst>
        </pc:picChg>
        <pc:picChg chg="add mod">
          <ac:chgData name="teddy meissner" userId="06ddbba42d9081fd" providerId="LiveId" clId="{C35B26A1-B0EC-448A-9D0C-A6ED1828476F}" dt="2022-05-03T17:48:32.157" v="5207" actId="1076"/>
          <ac:picMkLst>
            <pc:docMk/>
            <pc:sldMk cId="4106395532" sldId="326"/>
            <ac:picMk id="8" creationId="{39A4FC98-9B88-4A73-BB6C-CF3379C66AF8}"/>
          </ac:picMkLst>
        </pc:picChg>
        <pc:picChg chg="add mod">
          <ac:chgData name="teddy meissner" userId="06ddbba42d9081fd" providerId="LiveId" clId="{C35B26A1-B0EC-448A-9D0C-A6ED1828476F}" dt="2022-05-03T17:48:30.275" v="5206" actId="1076"/>
          <ac:picMkLst>
            <pc:docMk/>
            <pc:sldMk cId="4106395532" sldId="326"/>
            <ac:picMk id="12" creationId="{ACFADA31-2A27-467B-9659-6F94F910F5BF}"/>
          </ac:picMkLst>
        </pc:picChg>
        <pc:picChg chg="add mod">
          <ac:chgData name="teddy meissner" userId="06ddbba42d9081fd" providerId="LiveId" clId="{C35B26A1-B0EC-448A-9D0C-A6ED1828476F}" dt="2022-05-05T15:37:14.332" v="9829" actId="1076"/>
          <ac:picMkLst>
            <pc:docMk/>
            <pc:sldMk cId="4106395532" sldId="326"/>
            <ac:picMk id="14" creationId="{79473E7A-15E1-4F33-8DE8-F7CCBF524888}"/>
          </ac:picMkLst>
        </pc:picChg>
        <pc:picChg chg="add mod">
          <ac:chgData name="teddy meissner" userId="06ddbba42d9081fd" providerId="LiveId" clId="{C35B26A1-B0EC-448A-9D0C-A6ED1828476F}" dt="2022-05-03T17:48:28.341" v="5205" actId="1076"/>
          <ac:picMkLst>
            <pc:docMk/>
            <pc:sldMk cId="4106395532" sldId="326"/>
            <ac:picMk id="16" creationId="{906C2215-8EDF-4E11-8744-0F78128F6360}"/>
          </ac:picMkLst>
        </pc:picChg>
        <pc:picChg chg="add del mod">
          <ac:chgData name="teddy meissner" userId="06ddbba42d9081fd" providerId="LiveId" clId="{C35B26A1-B0EC-448A-9D0C-A6ED1828476F}" dt="2022-05-03T01:25:37.140" v="656" actId="21"/>
          <ac:picMkLst>
            <pc:docMk/>
            <pc:sldMk cId="4106395532" sldId="326"/>
            <ac:picMk id="18" creationId="{B9D200F4-84BE-4789-9045-73CB03ECE4DC}"/>
          </ac:picMkLst>
        </pc:picChg>
      </pc:sldChg>
      <pc:sldChg chg="addSp delSp modSp new del mod">
        <pc:chgData name="teddy meissner" userId="06ddbba42d9081fd" providerId="LiveId" clId="{C35B26A1-B0EC-448A-9D0C-A6ED1828476F}" dt="2022-05-04T16:52:29.637" v="9544" actId="2696"/>
        <pc:sldMkLst>
          <pc:docMk/>
          <pc:sldMk cId="1092935410" sldId="327"/>
        </pc:sldMkLst>
        <pc:spChg chg="del">
          <ac:chgData name="teddy meissner" userId="06ddbba42d9081fd" providerId="LiveId" clId="{C35B26A1-B0EC-448A-9D0C-A6ED1828476F}" dt="2022-05-03T03:44:20.897" v="1730" actId="478"/>
          <ac:spMkLst>
            <pc:docMk/>
            <pc:sldMk cId="1092935410" sldId="327"/>
            <ac:spMk id="2" creationId="{85C56061-3393-43A6-B193-E1FB92DDE93E}"/>
          </ac:spMkLst>
        </pc:spChg>
        <pc:spChg chg="del">
          <ac:chgData name="teddy meissner" userId="06ddbba42d9081fd" providerId="LiveId" clId="{C35B26A1-B0EC-448A-9D0C-A6ED1828476F}" dt="2022-05-03T03:44:16.576" v="1728" actId="478"/>
          <ac:spMkLst>
            <pc:docMk/>
            <pc:sldMk cId="1092935410" sldId="327"/>
            <ac:spMk id="3" creationId="{E49AC06D-72D6-4B9F-BB8E-29FB626298B5}"/>
          </ac:spMkLst>
        </pc:spChg>
        <pc:spChg chg="del">
          <ac:chgData name="teddy meissner" userId="06ddbba42d9081fd" providerId="LiveId" clId="{C35B26A1-B0EC-448A-9D0C-A6ED1828476F}" dt="2022-05-03T03:44:14.797" v="1727" actId="478"/>
          <ac:spMkLst>
            <pc:docMk/>
            <pc:sldMk cId="1092935410" sldId="327"/>
            <ac:spMk id="4" creationId="{282C958F-D5D0-4D43-94A2-0DDAE919D86B}"/>
          </ac:spMkLst>
        </pc:spChg>
        <pc:spChg chg="del">
          <ac:chgData name="teddy meissner" userId="06ddbba42d9081fd" providerId="LiveId" clId="{C35B26A1-B0EC-448A-9D0C-A6ED1828476F}" dt="2022-05-03T03:48:02.265" v="2142" actId="478"/>
          <ac:spMkLst>
            <pc:docMk/>
            <pc:sldMk cId="1092935410" sldId="327"/>
            <ac:spMk id="5" creationId="{52D06ECE-97D1-4C28-B403-2C473D1411F1}"/>
          </ac:spMkLst>
        </pc:spChg>
        <pc:spChg chg="del">
          <ac:chgData name="teddy meissner" userId="06ddbba42d9081fd" providerId="LiveId" clId="{C35B26A1-B0EC-448A-9D0C-A6ED1828476F}" dt="2022-05-03T03:48:29.444" v="2153" actId="478"/>
          <ac:spMkLst>
            <pc:docMk/>
            <pc:sldMk cId="1092935410" sldId="327"/>
            <ac:spMk id="6" creationId="{F8768399-A31A-4961-9D8A-9DBBFC760990}"/>
          </ac:spMkLst>
        </pc:spChg>
        <pc:spChg chg="add mod">
          <ac:chgData name="teddy meissner" userId="06ddbba42d9081fd" providerId="LiveId" clId="{C35B26A1-B0EC-448A-9D0C-A6ED1828476F}" dt="2022-05-04T16:48:29.965" v="9532" actId="14100"/>
          <ac:spMkLst>
            <pc:docMk/>
            <pc:sldMk cId="1092935410" sldId="327"/>
            <ac:spMk id="9" creationId="{5C5F33B1-BA33-408A-8456-D8DA460392E1}"/>
          </ac:spMkLst>
        </pc:spChg>
        <pc:spChg chg="add mod">
          <ac:chgData name="teddy meissner" userId="06ddbba42d9081fd" providerId="LiveId" clId="{C35B26A1-B0EC-448A-9D0C-A6ED1828476F}" dt="2022-05-03T03:49:22.585" v="2176" actId="1076"/>
          <ac:spMkLst>
            <pc:docMk/>
            <pc:sldMk cId="1092935410" sldId="327"/>
            <ac:spMk id="11" creationId="{ADCEB0F5-B71E-47AA-ACF2-7C395982E2F0}"/>
          </ac:spMkLst>
        </pc:spChg>
      </pc:sldChg>
      <pc:sldChg chg="modSp new mod">
        <pc:chgData name="teddy meissner" userId="06ddbba42d9081fd" providerId="LiveId" clId="{C35B26A1-B0EC-448A-9D0C-A6ED1828476F}" dt="2022-05-03T04:16:09.413" v="2551"/>
        <pc:sldMkLst>
          <pc:docMk/>
          <pc:sldMk cId="3844897212" sldId="328"/>
        </pc:sldMkLst>
        <pc:spChg chg="mod">
          <ac:chgData name="teddy meissner" userId="06ddbba42d9081fd" providerId="LiveId" clId="{C35B26A1-B0EC-448A-9D0C-A6ED1828476F}" dt="2022-05-03T04:11:05.969" v="2504" actId="20577"/>
          <ac:spMkLst>
            <pc:docMk/>
            <pc:sldMk cId="3844897212" sldId="328"/>
            <ac:spMk id="2" creationId="{59D1A6E7-DD72-4882-B7A9-6E822609B577}"/>
          </ac:spMkLst>
        </pc:spChg>
        <pc:spChg chg="mod">
          <ac:chgData name="teddy meissner" userId="06ddbba42d9081fd" providerId="LiveId" clId="{C35B26A1-B0EC-448A-9D0C-A6ED1828476F}" dt="2022-05-03T04:16:09.413" v="2551"/>
          <ac:spMkLst>
            <pc:docMk/>
            <pc:sldMk cId="3844897212" sldId="328"/>
            <ac:spMk id="3" creationId="{2A7AD62D-70CF-4E6D-BD53-BFD3171D64EB}"/>
          </ac:spMkLst>
        </pc:spChg>
      </pc:sldChg>
      <pc:sldChg chg="addSp delSp modSp new mod ord">
        <pc:chgData name="teddy meissner" userId="06ddbba42d9081fd" providerId="LiveId" clId="{C35B26A1-B0EC-448A-9D0C-A6ED1828476F}" dt="2022-05-04T03:12:50.457" v="8544" actId="20577"/>
        <pc:sldMkLst>
          <pc:docMk/>
          <pc:sldMk cId="3657146558" sldId="329"/>
        </pc:sldMkLst>
        <pc:spChg chg="del">
          <ac:chgData name="teddy meissner" userId="06ddbba42d9081fd" providerId="LiveId" clId="{C35B26A1-B0EC-448A-9D0C-A6ED1828476F}" dt="2022-05-03T16:23:55.813" v="2792" actId="478"/>
          <ac:spMkLst>
            <pc:docMk/>
            <pc:sldMk cId="3657146558" sldId="329"/>
            <ac:spMk id="2" creationId="{23A5D438-3201-A9AA-EE95-FF7FE592F67C}"/>
          </ac:spMkLst>
        </pc:spChg>
        <pc:spChg chg="del">
          <ac:chgData name="teddy meissner" userId="06ddbba42d9081fd" providerId="LiveId" clId="{C35B26A1-B0EC-448A-9D0C-A6ED1828476F}" dt="2022-05-03T16:23:53.093" v="2790" actId="478"/>
          <ac:spMkLst>
            <pc:docMk/>
            <pc:sldMk cId="3657146558" sldId="329"/>
            <ac:spMk id="3" creationId="{2157D50E-7E8E-23DB-2B9A-E3615D775203}"/>
          </ac:spMkLst>
        </pc:spChg>
        <pc:spChg chg="del">
          <ac:chgData name="teddy meissner" userId="06ddbba42d9081fd" providerId="LiveId" clId="{C35B26A1-B0EC-448A-9D0C-A6ED1828476F}" dt="2022-05-03T16:23:54.823" v="2791" actId="478"/>
          <ac:spMkLst>
            <pc:docMk/>
            <pc:sldMk cId="3657146558" sldId="329"/>
            <ac:spMk id="4" creationId="{F51158D2-FA32-34FE-A46F-8E4A8BB6E23A}"/>
          </ac:spMkLst>
        </pc:spChg>
        <pc:spChg chg="del">
          <ac:chgData name="teddy meissner" userId="06ddbba42d9081fd" providerId="LiveId" clId="{C35B26A1-B0EC-448A-9D0C-A6ED1828476F}" dt="2022-05-03T16:24:28.859" v="2807" actId="478"/>
          <ac:spMkLst>
            <pc:docMk/>
            <pc:sldMk cId="3657146558" sldId="329"/>
            <ac:spMk id="5" creationId="{5AB09594-4721-C5C4-761D-C4CF94D99A29}"/>
          </ac:spMkLst>
        </pc:spChg>
        <pc:spChg chg="del">
          <ac:chgData name="teddy meissner" userId="06ddbba42d9081fd" providerId="LiveId" clId="{C35B26A1-B0EC-448A-9D0C-A6ED1828476F}" dt="2022-05-03T16:55:24.484" v="3472" actId="478"/>
          <ac:spMkLst>
            <pc:docMk/>
            <pc:sldMk cId="3657146558" sldId="329"/>
            <ac:spMk id="6" creationId="{083BEFA4-5793-402B-361E-895254B7D4F8}"/>
          </ac:spMkLst>
        </pc:spChg>
        <pc:spChg chg="add mod">
          <ac:chgData name="teddy meissner" userId="06ddbba42d9081fd" providerId="LiveId" clId="{C35B26A1-B0EC-448A-9D0C-A6ED1828476F}" dt="2022-05-03T22:02:14.624" v="6012" actId="1076"/>
          <ac:spMkLst>
            <pc:docMk/>
            <pc:sldMk cId="3657146558" sldId="329"/>
            <ac:spMk id="8" creationId="{3D998F27-91F0-262F-29F6-3A439E708CC9}"/>
          </ac:spMkLst>
        </pc:spChg>
        <pc:spChg chg="add del mod">
          <ac:chgData name="teddy meissner" userId="06ddbba42d9081fd" providerId="LiveId" clId="{C35B26A1-B0EC-448A-9D0C-A6ED1828476F}" dt="2022-05-03T16:24:28.884" v="2809"/>
          <ac:spMkLst>
            <pc:docMk/>
            <pc:sldMk cId="3657146558" sldId="329"/>
            <ac:spMk id="9" creationId="{4331011A-1B21-263A-1324-2DC33CBE9A4D}"/>
          </ac:spMkLst>
        </pc:spChg>
        <pc:spChg chg="add mod">
          <ac:chgData name="teddy meissner" userId="06ddbba42d9081fd" providerId="LiveId" clId="{C35B26A1-B0EC-448A-9D0C-A6ED1828476F}" dt="2022-05-04T03:12:50.457" v="8544" actId="20577"/>
          <ac:spMkLst>
            <pc:docMk/>
            <pc:sldMk cId="3657146558" sldId="329"/>
            <ac:spMk id="10" creationId="{0397386F-F1AD-94B5-E7BA-D02786B30CD6}"/>
          </ac:spMkLst>
        </pc:spChg>
      </pc:sldChg>
      <pc:sldChg chg="modSp new mod">
        <pc:chgData name="teddy meissner" userId="06ddbba42d9081fd" providerId="LiveId" clId="{C35B26A1-B0EC-448A-9D0C-A6ED1828476F}" dt="2022-05-04T16:50:35.624" v="9540" actId="313"/>
        <pc:sldMkLst>
          <pc:docMk/>
          <pc:sldMk cId="1102163902" sldId="330"/>
        </pc:sldMkLst>
        <pc:spChg chg="mod">
          <ac:chgData name="teddy meissner" userId="06ddbba42d9081fd" providerId="LiveId" clId="{C35B26A1-B0EC-448A-9D0C-A6ED1828476F}" dt="2022-05-04T00:47:06.073" v="7285" actId="20577"/>
          <ac:spMkLst>
            <pc:docMk/>
            <pc:sldMk cId="1102163902" sldId="330"/>
            <ac:spMk id="2" creationId="{BA6735E2-B421-A516-E045-4B20EA8FA9F2}"/>
          </ac:spMkLst>
        </pc:spChg>
        <pc:spChg chg="mod">
          <ac:chgData name="teddy meissner" userId="06ddbba42d9081fd" providerId="LiveId" clId="{C35B26A1-B0EC-448A-9D0C-A6ED1828476F}" dt="2022-05-04T16:50:35.624" v="9540" actId="313"/>
          <ac:spMkLst>
            <pc:docMk/>
            <pc:sldMk cId="1102163902" sldId="330"/>
            <ac:spMk id="3" creationId="{88E87A10-11EB-5E21-48AC-F96C65C2BABC}"/>
          </ac:spMkLst>
        </pc:spChg>
      </pc:sldChg>
      <pc:sldChg chg="addSp delSp modSp new mod">
        <pc:chgData name="teddy meissner" userId="06ddbba42d9081fd" providerId="LiveId" clId="{C35B26A1-B0EC-448A-9D0C-A6ED1828476F}" dt="2022-05-05T06:52:20.068" v="9782" actId="20577"/>
        <pc:sldMkLst>
          <pc:docMk/>
          <pc:sldMk cId="577001376" sldId="331"/>
        </pc:sldMkLst>
        <pc:spChg chg="mod">
          <ac:chgData name="teddy meissner" userId="06ddbba42d9081fd" providerId="LiveId" clId="{C35B26A1-B0EC-448A-9D0C-A6ED1828476F}" dt="2022-05-03T23:52:22.633" v="6484" actId="1076"/>
          <ac:spMkLst>
            <pc:docMk/>
            <pc:sldMk cId="577001376" sldId="331"/>
            <ac:spMk id="2" creationId="{9EAD74AD-B095-34C6-5C60-2D16124FAF19}"/>
          </ac:spMkLst>
        </pc:spChg>
        <pc:spChg chg="mod">
          <ac:chgData name="teddy meissner" userId="06ddbba42d9081fd" providerId="LiveId" clId="{C35B26A1-B0EC-448A-9D0C-A6ED1828476F}" dt="2022-05-05T06:52:20.068" v="9782" actId="20577"/>
          <ac:spMkLst>
            <pc:docMk/>
            <pc:sldMk cId="577001376" sldId="331"/>
            <ac:spMk id="3" creationId="{93EAFD6C-2B73-CD6A-A7C1-E41D0C1616DD}"/>
          </ac:spMkLst>
        </pc:spChg>
        <pc:spChg chg="add del mod">
          <ac:chgData name="teddy meissner" userId="06ddbba42d9081fd" providerId="LiveId" clId="{C35B26A1-B0EC-448A-9D0C-A6ED1828476F}" dt="2022-05-03T17:17:04.667" v="4026"/>
          <ac:spMkLst>
            <pc:docMk/>
            <pc:sldMk cId="577001376" sldId="331"/>
            <ac:spMk id="5" creationId="{D45F24D2-FD7D-6F26-595F-44CC0BCC6586}"/>
          </ac:spMkLst>
        </pc:spChg>
        <pc:spChg chg="add mod">
          <ac:chgData name="teddy meissner" userId="06ddbba42d9081fd" providerId="LiveId" clId="{C35B26A1-B0EC-448A-9D0C-A6ED1828476F}" dt="2022-05-03T22:02:34.909" v="6017" actId="403"/>
          <ac:spMkLst>
            <pc:docMk/>
            <pc:sldMk cId="577001376" sldId="331"/>
            <ac:spMk id="7" creationId="{E34CCEF6-D1AC-E93D-6009-7BB977C900F3}"/>
          </ac:spMkLst>
        </pc:spChg>
        <pc:spChg chg="add mod">
          <ac:chgData name="teddy meissner" userId="06ddbba42d9081fd" providerId="LiveId" clId="{C35B26A1-B0EC-448A-9D0C-A6ED1828476F}" dt="2022-05-04T20:24:53.423" v="9706" actId="20577"/>
          <ac:spMkLst>
            <pc:docMk/>
            <pc:sldMk cId="577001376" sldId="331"/>
            <ac:spMk id="8" creationId="{71067A8D-FE3B-F55D-DB70-A183D2BDAE92}"/>
          </ac:spMkLst>
        </pc:spChg>
      </pc:sldChg>
      <pc:sldChg chg="addSp delSp modSp new mod ord">
        <pc:chgData name="teddy meissner" userId="06ddbba42d9081fd" providerId="LiveId" clId="{C35B26A1-B0EC-448A-9D0C-A6ED1828476F}" dt="2022-05-05T15:26:41.382" v="9805" actId="20577"/>
        <pc:sldMkLst>
          <pc:docMk/>
          <pc:sldMk cId="3731295424" sldId="332"/>
        </pc:sldMkLst>
        <pc:spChg chg="del">
          <ac:chgData name="teddy meissner" userId="06ddbba42d9081fd" providerId="LiveId" clId="{C35B26A1-B0EC-448A-9D0C-A6ED1828476F}" dt="2022-05-03T17:32:32.236" v="4736" actId="478"/>
          <ac:spMkLst>
            <pc:docMk/>
            <pc:sldMk cId="3731295424" sldId="332"/>
            <ac:spMk id="2" creationId="{2AE00510-502D-16FD-43F1-2C37D25DB988}"/>
          </ac:spMkLst>
        </pc:spChg>
        <pc:spChg chg="mod">
          <ac:chgData name="teddy meissner" userId="06ddbba42d9081fd" providerId="LiveId" clId="{C35B26A1-B0EC-448A-9D0C-A6ED1828476F}" dt="2022-05-03T22:02:03.860" v="6006" actId="404"/>
          <ac:spMkLst>
            <pc:docMk/>
            <pc:sldMk cId="3731295424" sldId="332"/>
            <ac:spMk id="3" creationId="{EC60465C-F5B1-CBEC-AA0D-47859F7BECB1}"/>
          </ac:spMkLst>
        </pc:spChg>
        <pc:spChg chg="del">
          <ac:chgData name="teddy meissner" userId="06ddbba42d9081fd" providerId="LiveId" clId="{C35B26A1-B0EC-448A-9D0C-A6ED1828476F}" dt="2022-05-03T17:32:34.952" v="4738" actId="478"/>
          <ac:spMkLst>
            <pc:docMk/>
            <pc:sldMk cId="3731295424" sldId="332"/>
            <ac:spMk id="4" creationId="{A3C80BD3-1DD5-62BB-A901-21243F44D42D}"/>
          </ac:spMkLst>
        </pc:spChg>
        <pc:spChg chg="del">
          <ac:chgData name="teddy meissner" userId="06ddbba42d9081fd" providerId="LiveId" clId="{C35B26A1-B0EC-448A-9D0C-A6ED1828476F}" dt="2022-05-03T17:32:36.858" v="4739" actId="478"/>
          <ac:spMkLst>
            <pc:docMk/>
            <pc:sldMk cId="3731295424" sldId="332"/>
            <ac:spMk id="5" creationId="{FC81AE52-900A-F1DB-179E-B2F4650522FD}"/>
          </ac:spMkLst>
        </pc:spChg>
        <pc:spChg chg="del">
          <ac:chgData name="teddy meissner" userId="06ddbba42d9081fd" providerId="LiveId" clId="{C35B26A1-B0EC-448A-9D0C-A6ED1828476F}" dt="2022-05-03T17:32:33.898" v="4737" actId="478"/>
          <ac:spMkLst>
            <pc:docMk/>
            <pc:sldMk cId="3731295424" sldId="332"/>
            <ac:spMk id="6" creationId="{E71EF9BF-9DE7-DBA4-0A0D-43A0F3B562F8}"/>
          </ac:spMkLst>
        </pc:spChg>
        <pc:spChg chg="add mod">
          <ac:chgData name="teddy meissner" userId="06ddbba42d9081fd" providerId="LiveId" clId="{C35B26A1-B0EC-448A-9D0C-A6ED1828476F}" dt="2022-05-05T15:25:32.601" v="9791" actId="20577"/>
          <ac:spMkLst>
            <pc:docMk/>
            <pc:sldMk cId="3731295424" sldId="332"/>
            <ac:spMk id="11" creationId="{F2464DFC-08B6-9C85-BB5F-E87E85BE4CB9}"/>
          </ac:spMkLst>
        </pc:spChg>
        <pc:spChg chg="add mod">
          <ac:chgData name="teddy meissner" userId="06ddbba42d9081fd" providerId="LiveId" clId="{C35B26A1-B0EC-448A-9D0C-A6ED1828476F}" dt="2022-05-05T15:26:33.579" v="9801" actId="20577"/>
          <ac:spMkLst>
            <pc:docMk/>
            <pc:sldMk cId="3731295424" sldId="332"/>
            <ac:spMk id="13" creationId="{8C5393F2-6378-D34E-5FC8-8B20985275C0}"/>
          </ac:spMkLst>
        </pc:spChg>
        <pc:spChg chg="add mod">
          <ac:chgData name="teddy meissner" userId="06ddbba42d9081fd" providerId="LiveId" clId="{C35B26A1-B0EC-448A-9D0C-A6ED1828476F}" dt="2022-05-05T15:26:41.382" v="9805" actId="20577"/>
          <ac:spMkLst>
            <pc:docMk/>
            <pc:sldMk cId="3731295424" sldId="332"/>
            <ac:spMk id="15" creationId="{8051D829-0754-5581-B976-7FF9A4E82E09}"/>
          </ac:spMkLst>
        </pc:spChg>
        <pc:picChg chg="add del mod">
          <ac:chgData name="teddy meissner" userId="06ddbba42d9081fd" providerId="LiveId" clId="{C35B26A1-B0EC-448A-9D0C-A6ED1828476F}" dt="2022-05-03T17:33:43.443" v="4745" actId="478"/>
          <ac:picMkLst>
            <pc:docMk/>
            <pc:sldMk cId="3731295424" sldId="332"/>
            <ac:picMk id="8" creationId="{559835D0-729B-2B26-4A8F-E2F9AF030A6C}"/>
          </ac:picMkLst>
        </pc:picChg>
        <pc:picChg chg="add mod">
          <ac:chgData name="teddy meissner" userId="06ddbba42d9081fd" providerId="LiveId" clId="{C35B26A1-B0EC-448A-9D0C-A6ED1828476F}" dt="2022-05-03T20:55:14.910" v="5305" actId="1076"/>
          <ac:picMkLst>
            <pc:docMk/>
            <pc:sldMk cId="3731295424" sldId="332"/>
            <ac:picMk id="9" creationId="{207F7ECE-DCD5-2A24-71ED-9364D0C17CD1}"/>
          </ac:picMkLst>
        </pc:picChg>
      </pc:sldChg>
      <pc:sldChg chg="addSp modSp new mod">
        <pc:chgData name="teddy meissner" userId="06ddbba42d9081fd" providerId="LiveId" clId="{C35B26A1-B0EC-448A-9D0C-A6ED1828476F}" dt="2022-05-04T00:18:02.188" v="6888" actId="20577"/>
        <pc:sldMkLst>
          <pc:docMk/>
          <pc:sldMk cId="1888418349" sldId="333"/>
        </pc:sldMkLst>
        <pc:spChg chg="mod">
          <ac:chgData name="teddy meissner" userId="06ddbba42d9081fd" providerId="LiveId" clId="{C35B26A1-B0EC-448A-9D0C-A6ED1828476F}" dt="2022-05-03T17:47:24.575" v="5176" actId="1076"/>
          <ac:spMkLst>
            <pc:docMk/>
            <pc:sldMk cId="1888418349" sldId="333"/>
            <ac:spMk id="2" creationId="{0A9BE580-8FB5-94D0-B313-23F2D273529E}"/>
          </ac:spMkLst>
        </pc:spChg>
        <pc:spChg chg="mod">
          <ac:chgData name="teddy meissner" userId="06ddbba42d9081fd" providerId="LiveId" clId="{C35B26A1-B0EC-448A-9D0C-A6ED1828476F}" dt="2022-05-04T00:18:02.188" v="6888" actId="20577"/>
          <ac:spMkLst>
            <pc:docMk/>
            <pc:sldMk cId="1888418349" sldId="333"/>
            <ac:spMk id="3" creationId="{A88CBFBF-A8F6-627D-3336-B326437847CF}"/>
          </ac:spMkLst>
        </pc:spChg>
        <pc:picChg chg="add mod">
          <ac:chgData name="teddy meissner" userId="06ddbba42d9081fd" providerId="LiveId" clId="{C35B26A1-B0EC-448A-9D0C-A6ED1828476F}" dt="2022-05-03T22:00:01.445" v="5988" actId="1076"/>
          <ac:picMkLst>
            <pc:docMk/>
            <pc:sldMk cId="1888418349" sldId="333"/>
            <ac:picMk id="5" creationId="{DE9A6504-E4CB-9693-2F0E-84FCFEAA2361}"/>
          </ac:picMkLst>
        </pc:picChg>
      </pc:sldChg>
      <pc:sldChg chg="addSp delSp modSp new mod">
        <pc:chgData name="teddy meissner" userId="06ddbba42d9081fd" providerId="LiveId" clId="{C35B26A1-B0EC-448A-9D0C-A6ED1828476F}" dt="2022-05-05T06:53:05.667" v="9790" actId="20577"/>
        <pc:sldMkLst>
          <pc:docMk/>
          <pc:sldMk cId="557602798" sldId="334"/>
        </pc:sldMkLst>
        <pc:spChg chg="mod">
          <ac:chgData name="teddy meissner" userId="06ddbba42d9081fd" providerId="LiveId" clId="{C35B26A1-B0EC-448A-9D0C-A6ED1828476F}" dt="2022-05-04T20:37:46.695" v="9722" actId="1076"/>
          <ac:spMkLst>
            <pc:docMk/>
            <pc:sldMk cId="557602798" sldId="334"/>
            <ac:spMk id="2" creationId="{A6C433FE-F1B0-46EF-C6FC-F9A8A70A8A6E}"/>
          </ac:spMkLst>
        </pc:spChg>
        <pc:spChg chg="mod">
          <ac:chgData name="teddy meissner" userId="06ddbba42d9081fd" providerId="LiveId" clId="{C35B26A1-B0EC-448A-9D0C-A6ED1828476F}" dt="2022-05-05T06:53:05.667" v="9790" actId="20577"/>
          <ac:spMkLst>
            <pc:docMk/>
            <pc:sldMk cId="557602798" sldId="334"/>
            <ac:spMk id="3" creationId="{807853A5-E283-9BD6-5B5C-2213B253D609}"/>
          </ac:spMkLst>
        </pc:spChg>
        <pc:picChg chg="add del mod">
          <ac:chgData name="teddy meissner" userId="06ddbba42d9081fd" providerId="LiveId" clId="{C35B26A1-B0EC-448A-9D0C-A6ED1828476F}" dt="2022-05-04T20:36:59.676" v="9714" actId="478"/>
          <ac:picMkLst>
            <pc:docMk/>
            <pc:sldMk cId="557602798" sldId="334"/>
            <ac:picMk id="6" creationId="{7A6208D7-25FA-0A00-49F6-57BD0646FF72}"/>
          </ac:picMkLst>
        </pc:picChg>
        <pc:picChg chg="add del mod">
          <ac:chgData name="teddy meissner" userId="06ddbba42d9081fd" providerId="LiveId" clId="{C35B26A1-B0EC-448A-9D0C-A6ED1828476F}" dt="2022-05-03T23:17:06.660" v="6210" actId="478"/>
          <ac:picMkLst>
            <pc:docMk/>
            <pc:sldMk cId="557602798" sldId="334"/>
            <ac:picMk id="6" creationId="{AFE34783-A38D-5B96-DEE3-EE5061D2DB0E}"/>
          </ac:picMkLst>
        </pc:picChg>
        <pc:picChg chg="add mod">
          <ac:chgData name="teddy meissner" userId="06ddbba42d9081fd" providerId="LiveId" clId="{C35B26A1-B0EC-448A-9D0C-A6ED1828476F}" dt="2022-05-05T06:52:48.242" v="9784" actId="1076"/>
          <ac:picMkLst>
            <pc:docMk/>
            <pc:sldMk cId="557602798" sldId="334"/>
            <ac:picMk id="8" creationId="{847D274B-3FF1-40DA-768D-0F2560A51681}"/>
          </ac:picMkLst>
        </pc:picChg>
        <pc:picChg chg="add mod">
          <ac:chgData name="teddy meissner" userId="06ddbba42d9081fd" providerId="LiveId" clId="{C35B26A1-B0EC-448A-9D0C-A6ED1828476F}" dt="2022-05-05T06:52:44.822" v="9783" actId="1076"/>
          <ac:picMkLst>
            <pc:docMk/>
            <pc:sldMk cId="557602798" sldId="334"/>
            <ac:picMk id="9" creationId="{D474C3CF-DA6B-D62E-65E3-38363CF9A4CA}"/>
          </ac:picMkLst>
        </pc:picChg>
      </pc:sldChg>
      <pc:sldChg chg="modSp add del mod ord">
        <pc:chgData name="teddy meissner" userId="06ddbba42d9081fd" providerId="LiveId" clId="{C35B26A1-B0EC-448A-9D0C-A6ED1828476F}" dt="2022-05-03T21:09:56.844" v="5688" actId="2696"/>
        <pc:sldMkLst>
          <pc:docMk/>
          <pc:sldMk cId="3238258612" sldId="334"/>
        </pc:sldMkLst>
        <pc:spChg chg="mod">
          <ac:chgData name="teddy meissner" userId="06ddbba42d9081fd" providerId="LiveId" clId="{C35B26A1-B0EC-448A-9D0C-A6ED1828476F}" dt="2022-05-03T21:03:02.859" v="5480" actId="20577"/>
          <ac:spMkLst>
            <pc:docMk/>
            <pc:sldMk cId="3238258612" sldId="334"/>
            <ac:spMk id="3" creationId="{81435B15-9B65-4986-8A52-6F1AA59D957F}"/>
          </ac:spMkLst>
        </pc:spChg>
      </pc:sldChg>
      <pc:sldChg chg="addSp delSp modSp new del mod">
        <pc:chgData name="teddy meissner" userId="06ddbba42d9081fd" providerId="LiveId" clId="{C35B26A1-B0EC-448A-9D0C-A6ED1828476F}" dt="2022-05-04T03:12:09.751" v="8542" actId="47"/>
        <pc:sldMkLst>
          <pc:docMk/>
          <pc:sldMk cId="1043643318" sldId="335"/>
        </pc:sldMkLst>
        <pc:spChg chg="del">
          <ac:chgData name="teddy meissner" userId="06ddbba42d9081fd" providerId="LiveId" clId="{C35B26A1-B0EC-448A-9D0C-A6ED1828476F}" dt="2022-05-04T03:10:42.256" v="8525" actId="931"/>
          <ac:spMkLst>
            <pc:docMk/>
            <pc:sldMk cId="1043643318" sldId="335"/>
            <ac:spMk id="3" creationId="{2F4083E3-4B12-341F-2A29-D0F03A575388}"/>
          </ac:spMkLst>
        </pc:spChg>
        <pc:spChg chg="add mod">
          <ac:chgData name="teddy meissner" userId="06ddbba42d9081fd" providerId="LiveId" clId="{C35B26A1-B0EC-448A-9D0C-A6ED1828476F}" dt="2022-05-04T03:11:00.248" v="8529" actId="21"/>
          <ac:spMkLst>
            <pc:docMk/>
            <pc:sldMk cId="1043643318" sldId="335"/>
            <ac:spMk id="8" creationId="{A8E2A20C-7DE6-415E-2CFE-143E5AF0F06C}"/>
          </ac:spMkLst>
        </pc:spChg>
        <pc:picChg chg="add del mod">
          <ac:chgData name="teddy meissner" userId="06ddbba42d9081fd" providerId="LiveId" clId="{C35B26A1-B0EC-448A-9D0C-A6ED1828476F}" dt="2022-05-04T03:11:00.248" v="8529" actId="21"/>
          <ac:picMkLst>
            <pc:docMk/>
            <pc:sldMk cId="1043643318" sldId="335"/>
            <ac:picMk id="6" creationId="{F43FFA98-058F-4387-7A45-B627FE7D6D54}"/>
          </ac:picMkLst>
        </pc:picChg>
      </pc:sldChg>
      <pc:sldChg chg="modSp add mod ord">
        <pc:chgData name="teddy meissner" userId="06ddbba42d9081fd" providerId="LiveId" clId="{C35B26A1-B0EC-448A-9D0C-A6ED1828476F}" dt="2022-05-04T16:54:36.161" v="9593" actId="20577"/>
        <pc:sldMkLst>
          <pc:docMk/>
          <pc:sldMk cId="1206433685" sldId="335"/>
        </pc:sldMkLst>
        <pc:spChg chg="mod">
          <ac:chgData name="teddy meissner" userId="06ddbba42d9081fd" providerId="LiveId" clId="{C35B26A1-B0EC-448A-9D0C-A6ED1828476F}" dt="2022-05-04T16:52:53.324" v="9551" actId="20577"/>
          <ac:spMkLst>
            <pc:docMk/>
            <pc:sldMk cId="1206433685" sldId="335"/>
            <ac:spMk id="3" creationId="{81435B15-9B65-4986-8A52-6F1AA59D957F}"/>
          </ac:spMkLst>
        </pc:spChg>
        <pc:spChg chg="mod">
          <ac:chgData name="teddy meissner" userId="06ddbba42d9081fd" providerId="LiveId" clId="{C35B26A1-B0EC-448A-9D0C-A6ED1828476F}" dt="2022-05-04T16:54:36.161" v="9593" actId="20577"/>
          <ac:spMkLst>
            <pc:docMk/>
            <pc:sldMk cId="1206433685" sldId="335"/>
            <ac:spMk id="8" creationId="{A35BBC5F-F572-43D1-B496-DFB1F253D04E}"/>
          </ac:spMkLst>
        </pc:spChg>
      </pc:sldChg>
      <pc:sldChg chg="modSp add del mod ord">
        <pc:chgData name="teddy meissner" userId="06ddbba42d9081fd" providerId="LiveId" clId="{C35B26A1-B0EC-448A-9D0C-A6ED1828476F}" dt="2022-05-04T20:26:34.055" v="9708" actId="47"/>
        <pc:sldMkLst>
          <pc:docMk/>
          <pc:sldMk cId="3367359630" sldId="336"/>
        </pc:sldMkLst>
        <pc:spChg chg="mod">
          <ac:chgData name="teddy meissner" userId="06ddbba42d9081fd" providerId="LiveId" clId="{C35B26A1-B0EC-448A-9D0C-A6ED1828476F}" dt="2022-05-04T16:40:16.460" v="9173" actId="14100"/>
          <ac:spMkLst>
            <pc:docMk/>
            <pc:sldMk cId="3367359630" sldId="336"/>
            <ac:spMk id="11" creationId="{ADCEB0F5-B71E-47AA-ACF2-7C395982E2F0}"/>
          </ac:spMkLst>
        </pc:spChg>
      </pc:sldChg>
      <pc:sldChg chg="modSp add del ord">
        <pc:chgData name="teddy meissner" userId="06ddbba42d9081fd" providerId="LiveId" clId="{C35B26A1-B0EC-448A-9D0C-A6ED1828476F}" dt="2022-05-04T20:22:22.726" v="9699" actId="47"/>
        <pc:sldMkLst>
          <pc:docMk/>
          <pc:sldMk cId="4243093674" sldId="337"/>
        </pc:sldMkLst>
        <pc:spChg chg="mod">
          <ac:chgData name="teddy meissner" userId="06ddbba42d9081fd" providerId="LiveId" clId="{C35B26A1-B0EC-448A-9D0C-A6ED1828476F}" dt="2022-05-04T20:21:59.697" v="9696" actId="20577"/>
          <ac:spMkLst>
            <pc:docMk/>
            <pc:sldMk cId="4243093674" sldId="337"/>
            <ac:spMk id="15" creationId="{556C11EA-57F1-4D8D-AC4F-83CCDDBCB25C}"/>
          </ac:spMkLst>
        </pc:spChg>
      </pc:sldChg>
      <pc:sldChg chg="add del">
        <pc:chgData name="teddy meissner" userId="06ddbba42d9081fd" providerId="LiveId" clId="{C35B26A1-B0EC-448A-9D0C-A6ED1828476F}" dt="2022-05-04T20:26:33.344" v="9707" actId="47"/>
        <pc:sldMkLst>
          <pc:docMk/>
          <pc:sldMk cId="3139705945" sldId="338"/>
        </pc:sldMkLst>
      </pc:sldChg>
      <pc:sldChg chg="modSp add mod ord">
        <pc:chgData name="teddy meissner" userId="06ddbba42d9081fd" providerId="LiveId" clId="{C35B26A1-B0EC-448A-9D0C-A6ED1828476F}" dt="2022-05-04T16:52:57.775" v="9553" actId="20577"/>
        <pc:sldMkLst>
          <pc:docMk/>
          <pc:sldMk cId="2290922861" sldId="339"/>
        </pc:sldMkLst>
        <pc:spChg chg="mod">
          <ac:chgData name="teddy meissner" userId="06ddbba42d9081fd" providerId="LiveId" clId="{C35B26A1-B0EC-448A-9D0C-A6ED1828476F}" dt="2022-05-04T16:52:57.775" v="9553" actId="20577"/>
          <ac:spMkLst>
            <pc:docMk/>
            <pc:sldMk cId="2290922861" sldId="339"/>
            <ac:spMk id="11" creationId="{ADCEB0F5-B71E-47AA-ACF2-7C395982E2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46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7" name="Picture 6" descr="Circle&#10;&#10;Description automatically generated">
            <a:extLst>
              <a:ext uri="{FF2B5EF4-FFF2-40B4-BE49-F238E27FC236}">
                <a16:creationId xmlns:a16="http://schemas.microsoft.com/office/drawing/2014/main" id="{34772022-80B3-344E-0C89-18F9FA564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1967" b="22064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en-US" sz="5600" spc="400">
                <a:solidFill>
                  <a:srgbClr val="FFFFFF"/>
                </a:solidFill>
              </a:rPr>
              <a:t>Fresnel diffraction integral using sinc approximation</a:t>
            </a:r>
            <a:endParaRPr lang="en-US" sz="5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 fontScale="62500" lnSpcReduction="20000"/>
          </a:bodyPr>
          <a:lstStyle/>
          <a:p>
            <a:pPr algn="l"/>
            <a:endParaRPr lang="en-US" sz="1900" dirty="0">
              <a:solidFill>
                <a:srgbClr val="FFFFFF"/>
              </a:solidFill>
            </a:endParaRPr>
          </a:p>
          <a:p>
            <a:pPr algn="l"/>
            <a:r>
              <a:rPr lang="en-US" sz="1900" dirty="0">
                <a:solidFill>
                  <a:srgbClr val="FFFFFF"/>
                </a:solidFill>
              </a:rPr>
              <a:t>By: Teddy Meissner</a:t>
            </a:r>
          </a:p>
          <a:p>
            <a:pPr algn="l"/>
            <a:r>
              <a:rPr lang="en-US" sz="1900" dirty="0">
                <a:solidFill>
                  <a:srgbClr val="FFFFFF"/>
                </a:solidFill>
              </a:rPr>
              <a:t>Advised By: </a:t>
            </a:r>
            <a:r>
              <a:rPr lang="en-US" sz="1900" dirty="0" err="1">
                <a:solidFill>
                  <a:srgbClr val="FFFFFF"/>
                </a:solidFill>
              </a:rPr>
              <a:t>Moysey</a:t>
            </a:r>
            <a:r>
              <a:rPr lang="en-US" sz="1900" dirty="0">
                <a:solidFill>
                  <a:srgbClr val="FFFFFF"/>
                </a:solidFill>
              </a:rPr>
              <a:t> Brio</a:t>
            </a:r>
          </a:p>
          <a:p>
            <a:pPr algn="l"/>
            <a:endParaRPr lang="en-US" sz="1900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5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D69CE-A0E8-4567-9606-FB1B6FC6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5F33B1-BA33-408A-8456-D8DA460392E1}"/>
                  </a:ext>
                </a:extLst>
              </p:cNvPr>
              <p:cNvSpPr txBox="1"/>
              <p:nvPr/>
            </p:nvSpPr>
            <p:spPr>
              <a:xfrm>
                <a:off x="795867" y="1049868"/>
                <a:ext cx="9279466" cy="5034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We know the Fourier Transform of </a:t>
                </a:r>
                <a:r>
                  <a:rPr lang="en-US" i="1" dirty="0" err="1">
                    <a:solidFill>
                      <a:schemeClr val="accent2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sinc</a:t>
                </a:r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is, </a:t>
                </a:r>
                <a:endParaRPr lang="en-US" sz="1800" i="1" dirty="0">
                  <a:solidFill>
                    <a:schemeClr val="accent2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𝑠𝑖𝑛𝑐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den>
                              </m:f>
                            </m:e>
                          </m:d>
                        </m:e>
                      </m:d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η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δrect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δη</m:t>
                          </m: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ηδ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,−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ωδ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0 elsewhere	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Thus let,</a:t>
                </a:r>
                <a:endParaRPr lang="en-US" sz="1800" i="1" dirty="0">
                  <a:solidFill>
                    <a:schemeClr val="accent2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sup>
                        <m:e>
                          <m:nary>
                            <m:nary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𝜉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π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𝜂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Which we can now compute analytically (or numerically) to give,</a:t>
                </a:r>
                <a:endParaRPr lang="en-US" sz="1800" i="1" dirty="0">
                  <a:solidFill>
                    <a:schemeClr val="accent2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Remark: Shannon’s bandlimited theorem follows the same derivation.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5F33B1-BA33-408A-8456-D8DA46039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67" y="1049868"/>
                <a:ext cx="9279466" cy="5034135"/>
              </a:xfrm>
              <a:prstGeom prst="rect">
                <a:avLst/>
              </a:prstGeom>
              <a:blipFill>
                <a:blip r:embed="rId2"/>
                <a:stretch>
                  <a:fillRect l="-591" t="-726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DCEB0F5-B71E-47AA-ACF2-7C395982E2F0}"/>
              </a:ext>
            </a:extLst>
          </p:cNvPr>
          <p:cNvSpPr txBox="1"/>
          <p:nvPr/>
        </p:nvSpPr>
        <p:spPr>
          <a:xfrm>
            <a:off x="200024" y="0"/>
            <a:ext cx="119919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 err="1">
                <a:latin typeface="Univers (Headings)"/>
              </a:rPr>
              <a:t>Sinc</a:t>
            </a:r>
            <a:r>
              <a:rPr lang="en-US" sz="5400" dirty="0">
                <a:latin typeface="Univers (Headings)"/>
              </a:rPr>
              <a:t> Solution cont. </a:t>
            </a:r>
          </a:p>
        </p:txBody>
      </p:sp>
    </p:spTree>
    <p:extLst>
      <p:ext uri="{BB962C8B-B14F-4D97-AF65-F5344CB8AC3E}">
        <p14:creationId xmlns:p14="http://schemas.microsoft.com/office/powerpoint/2010/main" val="229092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E580-8FB5-94D0-B313-23F2D273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28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Circular Aperture Initial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BFBF-A8F6-627D-3336-B32643784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570042" y="2668594"/>
                <a:ext cx="9653833" cy="1018802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𝐴𝑐𝑖𝑟𝑐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dirty="0"/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BFBF-A8F6-627D-3336-B32643784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570042" y="2668594"/>
                <a:ext cx="9653833" cy="1018802"/>
              </a:xfrm>
              <a:blipFill>
                <a:blip r:embed="rId2"/>
                <a:stretch>
                  <a:fillRect t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0E92-8F81-F775-7C4F-A6101F95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A6504-E4CB-9693-2F0E-84FCFEAA2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2630"/>
            <a:ext cx="5165888" cy="45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8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12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7132F-2FB8-440B-98B7-E874631D3966}"/>
              </a:ext>
            </a:extLst>
          </p:cNvPr>
          <p:cNvSpPr txBox="1"/>
          <p:nvPr/>
        </p:nvSpPr>
        <p:spPr>
          <a:xfrm>
            <a:off x="2671313" y="113788"/>
            <a:ext cx="9865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Solution for Circular Aperture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C0A61-5167-41E6-8CDB-A9F01C3C5B5D}"/>
              </a:ext>
            </a:extLst>
          </p:cNvPr>
          <p:cNvSpPr txBox="1"/>
          <p:nvPr/>
        </p:nvSpPr>
        <p:spPr>
          <a:xfrm>
            <a:off x="2671313" y="1418138"/>
            <a:ext cx="969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FFT</a:t>
            </a:r>
          </a:p>
        </p:txBody>
      </p:sp>
      <p:pic>
        <p:nvPicPr>
          <p:cNvPr id="3" name="Picture 2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C28B84F1-6F65-4C02-8FC8-8EF14AAD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687" y="1235075"/>
            <a:ext cx="3221026" cy="27432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C60901B-923B-4F2E-9DEF-8157CFDD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991" y="1235075"/>
            <a:ext cx="3215696" cy="2743200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9A4FC98-9B88-4A73-BB6C-CF3379C66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059" y="1235075"/>
            <a:ext cx="3274478" cy="27432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FADA31-2A27-467B-9659-6F94F910F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061" y="4068262"/>
            <a:ext cx="3172571" cy="2743200"/>
          </a:xfrm>
          <a:prstGeom prst="rect">
            <a:avLst/>
          </a:prstGeom>
        </p:spPr>
      </p:pic>
      <p:pic>
        <p:nvPicPr>
          <p:cNvPr id="14" name="Picture 13" descr="A picture containing circle&#10;&#10;Description automatically generated">
            <a:extLst>
              <a:ext uri="{FF2B5EF4-FFF2-40B4-BE49-F238E27FC236}">
                <a16:creationId xmlns:a16="http://schemas.microsoft.com/office/drawing/2014/main" id="{79473E7A-15E1-4F33-8DE8-F7CCBF524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321" y="4059541"/>
            <a:ext cx="3093758" cy="2743200"/>
          </a:xfrm>
          <a:prstGeom prst="rect">
            <a:avLst/>
          </a:prstGeom>
        </p:spPr>
      </p:pic>
      <p:pic>
        <p:nvPicPr>
          <p:cNvPr id="16" name="Picture 15" descr="A picture containing circle&#10;&#10;Description automatically generated">
            <a:extLst>
              <a:ext uri="{FF2B5EF4-FFF2-40B4-BE49-F238E27FC236}">
                <a16:creationId xmlns:a16="http://schemas.microsoft.com/office/drawing/2014/main" id="{906C2215-8EDF-4E11-8744-0F78128F6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6537" y="4068262"/>
            <a:ext cx="3192961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FCEEAA-95C1-F123-3DE6-59DC66C663F9}"/>
              </a:ext>
            </a:extLst>
          </p:cNvPr>
          <p:cNvSpPr txBox="1"/>
          <p:nvPr/>
        </p:nvSpPr>
        <p:spPr>
          <a:xfrm>
            <a:off x="937968" y="1938298"/>
            <a:ext cx="6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BAF1E-A6E5-37A1-6C27-18FCA79AAABE}"/>
              </a:ext>
            </a:extLst>
          </p:cNvPr>
          <p:cNvSpPr txBox="1"/>
          <p:nvPr/>
        </p:nvSpPr>
        <p:spPr>
          <a:xfrm>
            <a:off x="933254" y="4822653"/>
            <a:ext cx="89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F3B5B-6B38-4C05-6852-A7B553ADBC06}"/>
              </a:ext>
            </a:extLst>
          </p:cNvPr>
          <p:cNvSpPr txBox="1"/>
          <p:nvPr/>
        </p:nvSpPr>
        <p:spPr>
          <a:xfrm>
            <a:off x="5945896" y="790856"/>
            <a:ext cx="168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.015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F79D80-2152-EA60-CD42-4CB0FC4D900F}"/>
              </a:ext>
            </a:extLst>
          </p:cNvPr>
          <p:cNvSpPr txBox="1"/>
          <p:nvPr/>
        </p:nvSpPr>
        <p:spPr>
          <a:xfrm>
            <a:off x="3063589" y="835006"/>
            <a:ext cx="168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.010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0285C-EA29-D921-9D10-E5AEE03790BD}"/>
              </a:ext>
            </a:extLst>
          </p:cNvPr>
          <p:cNvSpPr txBox="1"/>
          <p:nvPr/>
        </p:nvSpPr>
        <p:spPr>
          <a:xfrm>
            <a:off x="9596966" y="784477"/>
            <a:ext cx="168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.02</a:t>
            </a:r>
          </a:p>
        </p:txBody>
      </p:sp>
    </p:spTree>
    <p:extLst>
      <p:ext uri="{BB962C8B-B14F-4D97-AF65-F5344CB8AC3E}">
        <p14:creationId xmlns:p14="http://schemas.microsoft.com/office/powerpoint/2010/main" val="4106395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F9D97-3A1A-47DA-BD41-B41F23D9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F02F9-EEAE-4320-A036-F2E5288C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9" y="889260"/>
            <a:ext cx="3931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660C3-9ABB-44F2-9DC4-AB34630E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04" y="903719"/>
            <a:ext cx="393260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E8CD20-0C56-4988-8A9E-DD371BDC2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849" y="866099"/>
            <a:ext cx="3932607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AF31FF-38FE-473D-82CF-D808E2965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849" y="3684539"/>
            <a:ext cx="3889717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6D00D-4447-4068-BFC4-0F57C4292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255" y="3684539"/>
            <a:ext cx="3891356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2FAC1-FAE5-42DF-869B-8CC595BD1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09" y="3670080"/>
            <a:ext cx="3891356" cy="2743200"/>
          </a:xfrm>
          <a:prstGeom prst="rect">
            <a:avLst/>
          </a:prstGeom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02D0232D-FCEF-06DF-4DCC-0F2F88D8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278"/>
            <a:ext cx="10515600" cy="591577"/>
          </a:xfrm>
        </p:spPr>
        <p:txBody>
          <a:bodyPr>
            <a:normAutofit/>
          </a:bodyPr>
          <a:lstStyle/>
          <a:p>
            <a:r>
              <a:rPr lang="en-US" sz="2800" dirty="0" err="1"/>
              <a:t>Sinc</a:t>
            </a:r>
            <a:r>
              <a:rPr lang="en-US" sz="2800" dirty="0"/>
              <a:t> vs FFT gaussian error for fixed dx = .001, .005</a:t>
            </a:r>
          </a:p>
        </p:txBody>
      </p:sp>
    </p:spTree>
    <p:extLst>
      <p:ext uri="{BB962C8B-B14F-4D97-AF65-F5344CB8AC3E}">
        <p14:creationId xmlns:p14="http://schemas.microsoft.com/office/powerpoint/2010/main" val="343267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F9D97-3A1A-47DA-BD41-B41F23D9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75B7A3C-39B8-4A8F-AD63-A52AB291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34" y="54143"/>
            <a:ext cx="9342797" cy="713796"/>
          </a:xfrm>
        </p:spPr>
        <p:txBody>
          <a:bodyPr>
            <a:normAutofit/>
          </a:bodyPr>
          <a:lstStyle/>
          <a:p>
            <a:r>
              <a:rPr lang="en-US" sz="3200" dirty="0" err="1"/>
              <a:t>Sinc</a:t>
            </a:r>
            <a:r>
              <a:rPr lang="en-US" sz="3200" dirty="0"/>
              <a:t> vs FFT gaussian error for fixed L = .1, .2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83807-DC25-4C58-A046-CC2454D6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72" y="862312"/>
            <a:ext cx="3682652" cy="2560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B5F057-76A0-4458-B3F4-C42B872A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35" y="879545"/>
            <a:ext cx="3682651" cy="256032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16E5C0AE-144C-428D-B751-A7013FA66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194" y="934477"/>
            <a:ext cx="3683913" cy="2560320"/>
          </a:xfrm>
          <a:prstGeom prst="rect">
            <a:avLst/>
          </a:prstGeom>
        </p:spPr>
      </p:pic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A27D0FD3-E261-496F-B1A4-945A7FF5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18" y="3667681"/>
            <a:ext cx="3683914" cy="256032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2E9A7D17-74D4-4E86-8532-9E76144EE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725" y="3717118"/>
            <a:ext cx="3683912" cy="256032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02442EC5-A7C9-4BEB-B5EE-89D3E68A0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159" y="3734351"/>
            <a:ext cx="3683914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F9D97-3A1A-47DA-BD41-B41F23D9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75B7A3C-39B8-4A8F-AD63-A52AB291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856" y="318216"/>
            <a:ext cx="9949402" cy="1325563"/>
          </a:xfrm>
        </p:spPr>
        <p:txBody>
          <a:bodyPr>
            <a:noAutofit/>
          </a:bodyPr>
          <a:lstStyle/>
          <a:p>
            <a:r>
              <a:rPr lang="en-US" sz="4000" dirty="0" err="1"/>
              <a:t>Sinc</a:t>
            </a:r>
            <a:r>
              <a:rPr lang="en-US" sz="4000" dirty="0"/>
              <a:t> vs FFT convergence rates for the circular aperture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A1A8A3E-74F8-4AA9-A717-23B779B9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279" y="2002895"/>
            <a:ext cx="4778225" cy="3267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BACFB2-573F-4F09-8EEF-7F70CBF9A198}"/>
              </a:ext>
            </a:extLst>
          </p:cNvPr>
          <p:cNvSpPr txBox="1"/>
          <p:nvPr/>
        </p:nvSpPr>
        <p:spPr>
          <a:xfrm>
            <a:off x="8044542" y="1776448"/>
            <a:ext cx="1497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CPU times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08C2BC8-04B2-FEBB-58BA-9915DCAA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68" y="1865752"/>
            <a:ext cx="4916236" cy="3468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AB497B-6928-6B05-27AC-FE30841D1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279" y="5228522"/>
            <a:ext cx="5053167" cy="13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3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35E2-B421-A516-E045-4B20EA8F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E87A10-11EB-5E21-48AC-F96C65C2B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Reproduced the results of the paper showing functions with discontinuities or functions with discontinuous derivatives, the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sinc</a:t>
                </a:r>
                <a:r>
                  <a:rPr lang="en-US" dirty="0">
                    <a:solidFill>
                      <a:schemeClr val="accent2"/>
                    </a:solidFill>
                  </a:rPr>
                  <a:t> method is more efficient.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The claim that the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sinc</a:t>
                </a:r>
                <a:r>
                  <a:rPr lang="en-US" dirty="0">
                    <a:solidFill>
                      <a:schemeClr val="accent2"/>
                    </a:solidFill>
                  </a:rPr>
                  <a:t> method’s efficiency is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was not found, we found the method to be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FFT method was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as well due to additional matrix multiplications needed for the solution.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We found the order of accuracy for the circular aperture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for FFT, as expected due to the discontinuous derivative, 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−2.5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for the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sinc</a:t>
                </a:r>
                <a:r>
                  <a:rPr lang="en-US" dirty="0">
                    <a:solidFill>
                      <a:schemeClr val="accent2"/>
                    </a:solidFill>
                  </a:rPr>
                  <a:t> approximation.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For future work, we would like to compare the results to the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Chebychev</a:t>
                </a:r>
                <a:r>
                  <a:rPr lang="en-US" dirty="0">
                    <a:solidFill>
                      <a:schemeClr val="accent2"/>
                    </a:solidFill>
                  </a:rPr>
                  <a:t> and Legendre approximations.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E87A10-11EB-5E21-48AC-F96C65C2B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66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063F6-385E-9282-E153-1A5E1748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63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A6E7-DD72-4882-B7A9-6E822609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AD62D-70CF-4E6D-BD53-BFD3171D6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Max Cubillos, Edwin Jimenez, Diffraction integral computation using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approximation, Applied Numerical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Mathematics,Volume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178,2022,Pages 69-83, ISSN 0168-9274,https://doi.org/10.1016/j.apnum.2022.02.011.</a:t>
            </a:r>
          </a:p>
          <a:p>
            <a:pPr algn="l"/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J. A. C. Weideman and S. C. Reddy, A MATLAB differentiation matrix suite, ACM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Trans. Math.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26 (2000), 465–519. [A widely-used collection of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Matlab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programs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generating Chebyshev, Legendre, Laguerre, Hermite, Fourier,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spectral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differentiation matrices of arbitrary order.]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F. Stenger, Numerical Methods Based 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Analytic Functions, Springer, 1993.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[Comprehensive treatise by the leader in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function algorithms.]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F. Stenger,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Numerical Methods, CRC Press, 2011. [A handbook of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methods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their implementation by the author’s software package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-Pack.]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61B3-20A3-438F-95D9-E07CA03E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9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5DA3B-C62E-6B34-C2B0-C00A692A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98F27-91F0-262F-29F6-3A439E708CC9}"/>
              </a:ext>
            </a:extLst>
          </p:cNvPr>
          <p:cNvSpPr txBox="1"/>
          <p:nvPr/>
        </p:nvSpPr>
        <p:spPr>
          <a:xfrm>
            <a:off x="623698" y="120902"/>
            <a:ext cx="5729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7386F-F1AD-94B5-E7BA-D02786B30CD6}"/>
              </a:ext>
            </a:extLst>
          </p:cNvPr>
          <p:cNvSpPr txBox="1"/>
          <p:nvPr/>
        </p:nvSpPr>
        <p:spPr>
          <a:xfrm>
            <a:off x="595989" y="890343"/>
            <a:ext cx="839738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Motivation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Diffraction/Fresnel Diffraction?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Solving the Helmholtz paraxial wave equation</a:t>
            </a:r>
          </a:p>
          <a:p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Computing the solution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FFT – and why/when it is inaccurate	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/>
              <a:t>Sinc</a:t>
            </a:r>
            <a:r>
              <a:rPr lang="en-US" sz="1600" dirty="0"/>
              <a:t> method – and how it solves FFT’s issues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 and visuals of two sources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Gaussian Initial condition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Circular Aperture Initial condition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Sinc</a:t>
            </a:r>
            <a:r>
              <a:rPr lang="en-US" dirty="0"/>
              <a:t> vs. FFT comparison plots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For fixed length (z – propagates)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For fixed step size (z – propagates)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Convergence analysis and CPU times</a:t>
            </a:r>
          </a:p>
          <a:p>
            <a:pPr lvl="1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Future work (possible)</a:t>
            </a:r>
          </a:p>
        </p:txBody>
      </p:sp>
    </p:spTree>
    <p:extLst>
      <p:ext uri="{BB962C8B-B14F-4D97-AF65-F5344CB8AC3E}">
        <p14:creationId xmlns:p14="http://schemas.microsoft.com/office/powerpoint/2010/main" val="365714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0465C-F5B1-CBEC-AA0D-47859F7B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82" y="-375222"/>
            <a:ext cx="6190488" cy="1179576"/>
          </a:xfrm>
        </p:spPr>
        <p:txBody>
          <a:bodyPr>
            <a:normAutofit/>
          </a:bodyPr>
          <a:lstStyle/>
          <a:p>
            <a:r>
              <a:rPr lang="en-US" sz="4400" b="1" dirty="0"/>
              <a:t>What is diffraction?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16DCF-6390-32E6-1B95-2E33194F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7F7ECE-DCD5-2A24-71ED-9364D0C1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50" y="1739814"/>
            <a:ext cx="7231050" cy="4395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64DFC-08B6-9C85-BB5F-E87E85BE4CB9}"/>
              </a:ext>
            </a:extLst>
          </p:cNvPr>
          <p:cNvSpPr txBox="1"/>
          <p:nvPr/>
        </p:nvSpPr>
        <p:spPr>
          <a:xfrm>
            <a:off x="198182" y="848012"/>
            <a:ext cx="10402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Diffraction</a:t>
            </a:r>
            <a:r>
              <a:rPr lang="en-US" dirty="0"/>
              <a:t> - the process by which a beam of light or other system of waves is spread out as a 		result of passing through a narrow aperture or across an edge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393F2-6378-D34E-5FC8-8B20985275C0}"/>
              </a:ext>
            </a:extLst>
          </p:cNvPr>
          <p:cNvSpPr txBox="1"/>
          <p:nvPr/>
        </p:nvSpPr>
        <p:spPr>
          <a:xfrm>
            <a:off x="3843868" y="6134937"/>
            <a:ext cx="6138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𝑢(𝑥,𝑦,z=0)- Initial condition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51D829-0754-5581-B976-7FF9A4E82E09}"/>
                  </a:ext>
                </a:extLst>
              </p:cNvPr>
              <p:cNvSpPr txBox="1"/>
              <p:nvPr/>
            </p:nvSpPr>
            <p:spPr>
              <a:xfrm>
                <a:off x="7114118" y="6134937"/>
                <a:ext cx="49445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𝑈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800" dirty="0"/>
                  <a:t> is the </a:t>
                </a:r>
              </a:p>
              <a:p>
                <a:r>
                  <a:rPr lang="en-US" sz="1800" dirty="0"/>
                  <a:t>observation field at distance z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51D829-0754-5581-B976-7FF9A4E82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118" y="6134937"/>
                <a:ext cx="4944533" cy="646331"/>
              </a:xfrm>
              <a:prstGeom prst="rect">
                <a:avLst/>
              </a:prstGeom>
              <a:blipFill>
                <a:blip r:embed="rId3"/>
                <a:stretch>
                  <a:fillRect l="-986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29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8BF50-5BFA-4D90-9FD8-472877D2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C11EA-57F1-4D8D-AC4F-83CCDDBCB25C}"/>
                  </a:ext>
                </a:extLst>
              </p:cNvPr>
              <p:cNvSpPr txBox="1"/>
              <p:nvPr/>
            </p:nvSpPr>
            <p:spPr>
              <a:xfrm>
                <a:off x="1044155" y="1064058"/>
                <a:ext cx="10309645" cy="514602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Suppose U propagates in the +z-direction and takes on the form</a:t>
                </a:r>
              </a:p>
              <a:p>
                <a:pPr lvl="5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𝑖𝑘𝑧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satisfies the Helmholtz paraxial wave equation (or many other names),  </a:t>
                </a:r>
              </a:p>
              <a:p>
                <a:pPr lvl="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𝑖𝑘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ψ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Solving the equation through FT, satisfying the initial condition , and taking the IFT one arrives at, </a:t>
                </a:r>
                <a:endParaRPr lang="en-US" sz="1800" i="1" dirty="0">
                  <a:solidFill>
                    <a:schemeClr val="accent2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𝑖𝑘𝑧</m:t>
                          </m:r>
                        </m:sup>
                      </m:sSup>
                      <m:nary>
                        <m:nary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π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𝜉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𝜉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π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Where we use the convolution theorem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to obtain,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𝑖𝑘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𝑖𝑘𝑧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den>
                      </m:f>
                      <m:nary>
                        <m:nary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800" b="0" i="1" smtClean="0">
                                                      <a:effectLst/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800" b="0" i="1" smtClean="0">
                                                      <a:effectLst/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800" b="0" i="1" smtClean="0">
                                                      <a:effectLst/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800" b="0" i="1" smtClean="0">
                                                      <a:effectLst/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C11EA-57F1-4D8D-AC4F-83CCDDBCB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55" y="1064058"/>
                <a:ext cx="10309645" cy="5146024"/>
              </a:xfrm>
              <a:prstGeom prst="rect">
                <a:avLst/>
              </a:prstGeom>
              <a:blipFill>
                <a:blip r:embed="rId2"/>
                <a:stretch>
                  <a:fillRect l="-473" t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7942B0B-B4B7-5C42-51E6-C91C5BCDA962}"/>
              </a:ext>
            </a:extLst>
          </p:cNvPr>
          <p:cNvSpPr txBox="1"/>
          <p:nvPr/>
        </p:nvSpPr>
        <p:spPr>
          <a:xfrm>
            <a:off x="1044155" y="121078"/>
            <a:ext cx="10491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Solution to the Helmholtz paraxial wave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DBE03-4EE9-8075-3F60-3EB205AB1E2A}"/>
              </a:ext>
            </a:extLst>
          </p:cNvPr>
          <p:cNvSpPr txBox="1"/>
          <p:nvPr/>
        </p:nvSpPr>
        <p:spPr>
          <a:xfrm>
            <a:off x="1642767" y="6506090"/>
            <a:ext cx="92944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For full derivation see: Pritchett, Timothy. (2004). Spectral Solution of the Helmholtz and Paraxial Wave Equations and Classical Diffraction Formulae. 28. </a:t>
            </a:r>
          </a:p>
        </p:txBody>
      </p:sp>
    </p:spTree>
    <p:extLst>
      <p:ext uri="{BB962C8B-B14F-4D97-AF65-F5344CB8AC3E}">
        <p14:creationId xmlns:p14="http://schemas.microsoft.com/office/powerpoint/2010/main" val="289719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D74AD-B095-34C6-5C60-2D16124FAF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222739"/>
                <a:ext cx="10515600" cy="1214827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𝑖𝑘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𝑖𝑘𝑧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den>
                      </m:f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br>
                  <a:rPr lang="en-US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br>
                  <a:rPr lang="en-US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D74AD-B095-34C6-5C60-2D16124FAF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222739"/>
                <a:ext cx="10515600" cy="1214827"/>
              </a:xfrm>
              <a:blipFill>
                <a:blip r:embed="rId2"/>
                <a:stretch>
                  <a:fillRect t="-19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EAFD6C-2B73-CD6A-A7C1-E41D0C1616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87486"/>
                <a:ext cx="10515600" cy="1757330"/>
              </a:xfrm>
            </p:spPr>
            <p:txBody>
              <a:bodyPr/>
              <a:lstStyle/>
              <a:p>
                <a:r>
                  <a:rPr lang="en-US" dirty="0"/>
                  <a:t>FFT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Convolution theorem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b="0" dirty="0">
                    <a:solidFill>
                      <a:schemeClr val="accent2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dirty="0">
                    <a:solidFill>
                      <a:schemeClr val="accent2"/>
                    </a:solidFill>
                  </a:rPr>
                  <a:t> is the Fresnel kernel</a:t>
                </a:r>
              </a:p>
              <a:p>
                <a:pPr marL="914400" lvl="2" indent="0">
                  <a:buNone/>
                </a:pPr>
                <a:endParaRPr lang="en-US" b="0" dirty="0"/>
              </a:p>
              <a:p>
                <a:pPr lvl="2"/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EAFD6C-2B73-CD6A-A7C1-E41D0C161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87486"/>
                <a:ext cx="10515600" cy="1757330"/>
              </a:xfrm>
              <a:blipFill>
                <a:blip r:embed="rId3"/>
                <a:stretch>
                  <a:fillRect l="-1043" t="-590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50B46-A797-FFCC-A4A5-9DAAF4D9F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CCEF6-D1AC-E93D-6009-7BB977C900F3}"/>
              </a:ext>
            </a:extLst>
          </p:cNvPr>
          <p:cNvSpPr txBox="1"/>
          <p:nvPr/>
        </p:nvSpPr>
        <p:spPr>
          <a:xfrm>
            <a:off x="838200" y="121652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Computing the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067A8D-FE3B-F55D-DB70-A183D2BDA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141237"/>
                <a:ext cx="10515600" cy="17573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 err="1"/>
                  <a:t>Sinc</a:t>
                </a:r>
                <a:endParaRPr lang="en-US" sz="36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First approximates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  <a:cs typeface="Times New Roman" panose="02020603050405020304" pitchFamily="18" charset="0"/>
                  </a:rPr>
                  <a:t>u</a:t>
                </a:r>
                <a:r>
                  <a:rPr lang="en-US" dirty="0">
                    <a:solidFill>
                      <a:schemeClr val="accent2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sing </a:t>
                </a:r>
                <a:r>
                  <a:rPr lang="en-US" dirty="0" err="1">
                    <a:solidFill>
                      <a:schemeClr val="accent2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sinc</a:t>
                </a:r>
                <a:r>
                  <a:rPr lang="en-US" dirty="0">
                    <a:solidFill>
                      <a:schemeClr val="accent2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expansion (Shannon bandlimited theorem): </a:t>
                </a:r>
                <a:endParaRPr lang="en-US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=−</m:t>
                        </m:r>
                        <m:r>
                          <a:rPr lang="en-US" sz="2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𝑠𝑖𝑛𝑐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 lvl="2"/>
                <a:r>
                  <a:rPr lang="en-US" dirty="0">
                    <a:solidFill>
                      <a:schemeClr val="accent2"/>
                    </a:solidFill>
                  </a:rPr>
                  <a:t>Where we discretize the source from the start and use the convolution theorem on the Fresnel Kernel with the shifted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sinc</a:t>
                </a:r>
                <a:r>
                  <a:rPr lang="en-US" dirty="0">
                    <a:solidFill>
                      <a:schemeClr val="accent2"/>
                    </a:solidFill>
                  </a:rPr>
                  <a:t> functions</a:t>
                </a:r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067A8D-FE3B-F55D-DB70-A183D2BDA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41237"/>
                <a:ext cx="10515600" cy="1757330"/>
              </a:xfrm>
              <a:prstGeom prst="rect">
                <a:avLst/>
              </a:prstGeom>
              <a:blipFill>
                <a:blip r:embed="rId4"/>
                <a:stretch>
                  <a:fillRect l="-1043" t="-9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00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33FE-F1B0-46EF-C6FC-F9A8A70A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6" y="52549"/>
            <a:ext cx="6172200" cy="1325563"/>
          </a:xfrm>
        </p:spPr>
        <p:txBody>
          <a:bodyPr>
            <a:normAutofit/>
          </a:bodyPr>
          <a:lstStyle/>
          <a:p>
            <a:r>
              <a:rPr lang="en-US" sz="4400" b="1" dirty="0"/>
              <a:t>Gaussian initial data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853A5-E283-9BD6-5B5C-2213B253D6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40367" y="2000778"/>
                <a:ext cx="4351866" cy="3620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b="0" dirty="0"/>
              </a:p>
              <a:p>
                <a:pPr marL="0" indent="0">
                  <a:buNone/>
                </a:pPr>
                <a:endParaRPr lang="en-US" sz="2800" b="0" dirty="0"/>
              </a:p>
              <a:p>
                <a:r>
                  <a:rPr lang="en-US" dirty="0"/>
                  <a:t> (</a:t>
                </a:r>
                <a:r>
                  <a:rPr lang="en-US" dirty="0" err="1"/>
                  <a:t>x,y,z</a:t>
                </a:r>
                <a:r>
                  <a:rPr lang="en-US" dirty="0"/>
                  <a:t> = 0) space</a:t>
                </a:r>
              </a:p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intensity</a:t>
                </a:r>
              </a:p>
              <a:p>
                <a:pPr marL="0" indent="0">
                  <a:buNone/>
                </a:pPr>
                <a:endParaRPr lang="en-US" sz="2800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853A5-E283-9BD6-5B5C-2213B253D6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0367" y="2000778"/>
                <a:ext cx="4351866" cy="3620030"/>
              </a:xfrm>
              <a:blipFill>
                <a:blip r:embed="rId2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2E840-2714-915B-2EEE-FD35AC2F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847D274B-3FF1-40DA-768D-0F2560A5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235" y="225425"/>
            <a:ext cx="4586600" cy="4133783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D474C3CF-DA6B-D62E-65E3-38363CF9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264" y="3937609"/>
            <a:ext cx="3253878" cy="27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0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7132F-2FB8-440B-98B7-E874631D3966}"/>
              </a:ext>
            </a:extLst>
          </p:cNvPr>
          <p:cNvSpPr txBox="1"/>
          <p:nvPr/>
        </p:nvSpPr>
        <p:spPr>
          <a:xfrm>
            <a:off x="1824567" y="151829"/>
            <a:ext cx="759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Solution for gaussian initial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C0A61-5167-41E6-8CDB-A9F01C3C5B5D}"/>
              </a:ext>
            </a:extLst>
          </p:cNvPr>
          <p:cNvSpPr txBox="1"/>
          <p:nvPr/>
        </p:nvSpPr>
        <p:spPr>
          <a:xfrm>
            <a:off x="2598661" y="1210845"/>
            <a:ext cx="969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FCDCB8-C01A-4A19-A3DD-E15D0239427A}"/>
              </a:ext>
            </a:extLst>
          </p:cNvPr>
          <p:cNvSpPr txBox="1"/>
          <p:nvPr/>
        </p:nvSpPr>
        <p:spPr>
          <a:xfrm>
            <a:off x="7592376" y="1102018"/>
            <a:ext cx="886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Sinc</a:t>
            </a:r>
            <a:endParaRPr lang="en-US" b="1" dirty="0"/>
          </a:p>
        </p:txBody>
      </p:sp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320E72EB-39E9-4C43-A3DE-F8556E75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42" y="1759216"/>
            <a:ext cx="4572000" cy="4572000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E5A4686E-6F80-43BB-B5BA-6AF76ED14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61" y="175921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D08BC5-790C-4105-B47D-1EBDD7573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05" y="0"/>
            <a:ext cx="7098962" cy="901700"/>
          </a:xfrm>
        </p:spPr>
        <p:txBody>
          <a:bodyPr>
            <a:normAutofit/>
          </a:bodyPr>
          <a:lstStyle/>
          <a:p>
            <a:r>
              <a:rPr lang="en-US" dirty="0"/>
              <a:t>Fourier Transform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24893-006B-492D-A27D-BFFFBDB7A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91" y="1182963"/>
            <a:ext cx="10875941" cy="33467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When we truncate the initial condition, we are assuming periodic boundary conditions.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The way to solve this issue is to increase the size of the domain which can be computationally expensive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A81B8-5F84-4C0E-8B10-478E8489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A8BE1EB6-A3C2-4AB9-8394-FB7AFA31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4" y="2743965"/>
            <a:ext cx="8043334" cy="42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2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35B15-9B65-4986-8A52-6F1AA59D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56" y="-285229"/>
            <a:ext cx="9516260" cy="1179576"/>
          </a:xfrm>
        </p:spPr>
        <p:txBody>
          <a:bodyPr>
            <a:normAutofit/>
          </a:bodyPr>
          <a:lstStyle/>
          <a:p>
            <a:r>
              <a:rPr lang="en-US" dirty="0" err="1"/>
              <a:t>Sinc</a:t>
            </a:r>
            <a:r>
              <a:rPr lang="en-US" dirty="0"/>
              <a:t> Solution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467A0-706C-4D9F-8062-969CEB1C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5BBC5F-F572-43D1-B496-DFB1F253D04E}"/>
                  </a:ext>
                </a:extLst>
              </p:cNvPr>
              <p:cNvSpPr txBox="1"/>
              <p:nvPr/>
            </p:nvSpPr>
            <p:spPr>
              <a:xfrm>
                <a:off x="235284" y="763114"/>
                <a:ext cx="10587790" cy="5469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i="1" dirty="0">
                    <a:solidFill>
                      <a:schemeClr val="accent2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Any bandlimited function can be represented exactly by (where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800" b="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1800" i="1" dirty="0">
                    <a:solidFill>
                      <a:schemeClr val="accent2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𝑠𝑖𝑛𝑐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i="1" dirty="0">
                    <a:solidFill>
                      <a:schemeClr val="accent2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can rewrite our source 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accent2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),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Thus our solution becomes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US" i="1" dirty="0" err="1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Fresnesl</a:t>
                </a:r>
                <a: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kernel), </a:t>
                </a:r>
                <a:endParaRPr lang="en-US" sz="1800" i="1" dirty="0">
                  <a:solidFill>
                    <a:schemeClr val="accent2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⋆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𝑠𝑖𝑛𝑐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𝛿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𝑠𝑖𝑛𝑐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𝛿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i="1" dirty="0">
                    <a:solidFill>
                      <a:schemeClr val="accent2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Now solving for the right-hand convolution term (we will account for discretization terms at the end),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800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5BBC5F-F572-43D1-B496-DFB1F253D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84" y="763114"/>
                <a:ext cx="10587790" cy="5469511"/>
              </a:xfrm>
              <a:prstGeom prst="rect">
                <a:avLst/>
              </a:prstGeom>
              <a:blipFill>
                <a:blip r:embed="rId2"/>
                <a:stretch>
                  <a:fillRect l="-518" t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43368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{DB20BA71-1FEC-4335-A3D2-D3A4A897964A}tf89338750_win32</Template>
  <TotalTime>3864</TotalTime>
  <Words>960</Words>
  <Application>Microsoft Office PowerPoint</Application>
  <PresentationFormat>Widescreen</PresentationFormat>
  <Paragraphs>126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Univers</vt:lpstr>
      <vt:lpstr>Univers (Headings)</vt:lpstr>
      <vt:lpstr>GradientUnivers</vt:lpstr>
      <vt:lpstr>Fresnel diffraction integral using sinc approximation</vt:lpstr>
      <vt:lpstr>PowerPoint Presentation</vt:lpstr>
      <vt:lpstr>What is diffraction? </vt:lpstr>
      <vt:lpstr>PowerPoint Presentation</vt:lpstr>
      <vt:lpstr>U(x,y,z)=(-ike^ikz)/2πz ∫_(-∞)^∞▒∫_(-∞)^∞▒e^(ik/2z ((x-x ̃ )^2+(y-y ̃ )^2 ) )  u(x ̃,y ̃ )dx ̃dy ̃  </vt:lpstr>
      <vt:lpstr>Gaussian initial data </vt:lpstr>
      <vt:lpstr>PowerPoint Presentation</vt:lpstr>
      <vt:lpstr>Fourier Transform</vt:lpstr>
      <vt:lpstr>Sinc Solution</vt:lpstr>
      <vt:lpstr>PowerPoint Presentation</vt:lpstr>
      <vt:lpstr>Circular Aperture Initial Condition</vt:lpstr>
      <vt:lpstr>PowerPoint Presentation</vt:lpstr>
      <vt:lpstr>Sinc vs FFT gaussian error for fixed dx = .001, .005</vt:lpstr>
      <vt:lpstr>Sinc vs FFT gaussian error for fixed L = .1, .2</vt:lpstr>
      <vt:lpstr>Sinc vs FFT convergence rates for the circular aperture</vt:lpstr>
      <vt:lpstr>Conclusion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Fresnel diffraction integral using sinc approximation</dc:title>
  <dc:creator>teddy meissner</dc:creator>
  <cp:lastModifiedBy>teddy meissner</cp:lastModifiedBy>
  <cp:revision>1</cp:revision>
  <dcterms:created xsi:type="dcterms:W3CDTF">2022-05-01T23:09:15Z</dcterms:created>
  <dcterms:modified xsi:type="dcterms:W3CDTF">2022-05-05T15:37:23Z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